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73" r:id="rId12"/>
    <p:sldId id="266" r:id="rId13"/>
    <p:sldId id="267" r:id="rId14"/>
    <p:sldId id="268" r:id="rId15"/>
    <p:sldId id="269" r:id="rId16"/>
    <p:sldId id="274" r:id="rId17"/>
    <p:sldId id="275" r:id="rId18"/>
    <p:sldId id="276" r:id="rId19"/>
    <p:sldId id="270" r:id="rId20"/>
    <p:sldId id="271" r:id="rId21"/>
    <p:sldId id="272" r:id="rId22"/>
  </p:sldIdLst>
  <p:sldSz cx="12192000" cy="6858000"/>
  <p:notesSz cx="6858000" cy="9144000"/>
  <p:embeddedFontLst>
    <p:embeddedFont>
      <p:font typeface="Century Gothic" panose="020B0502020202020204" pitchFamily="34" charset="0"/>
      <p:regular r:id="rId24"/>
      <p:bold r:id="rId25"/>
      <p:italic r:id="rId26"/>
      <p:boldItalic r:id="rId27"/>
    </p:embeddedFont>
    <p:embeddedFont>
      <p:font typeface="Garamond" panose="02020404030301010803" pitchFamily="18" charset="0"/>
      <p:regular r:id="rId28"/>
      <p:bold r:id="rId29"/>
      <p: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1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s>
</file>

<file path=ppt/media/image1.jpg>
</file>

<file path=ppt/media/image10.jpeg>
</file>

<file path=ppt/media/image11.png>
</file>

<file path=ppt/media/image2.png>
</file>

<file path=ppt/media/image3.jp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0d4d25e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c0d4d25e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c06990146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c0699014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c06990146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c06990146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c06990146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c06990146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c06990146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c06990146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c069901463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c069901463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5" name="Google Shape;195;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bf344725dc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bf344725d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04b1ff3d3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04b1ff3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c0288d9c03_0_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c0288d9c0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4"/>
        <p:cNvGrpSpPr/>
        <p:nvPr/>
      </p:nvGrpSpPr>
      <p:grpSpPr>
        <a:xfrm>
          <a:off x="0" y="0"/>
          <a:ext cx="0" cy="0"/>
          <a:chOff x="0" y="0"/>
          <a:chExt cx="0" cy="0"/>
        </a:xfrm>
      </p:grpSpPr>
      <p:sp>
        <p:nvSpPr>
          <p:cNvPr id="15" name="Google Shape;15;p2"/>
          <p:cNvSpPr/>
          <p:nvPr/>
        </p:nvSpPr>
        <p:spPr>
          <a:xfrm>
            <a:off x="0" y="0"/>
            <a:ext cx="12192000" cy="6858000"/>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16" name="Google Shape;16;p2"/>
          <p:cNvSpPr/>
          <p:nvPr/>
        </p:nvSpPr>
        <p:spPr>
          <a:xfrm>
            <a:off x="1307870" y="1267730"/>
            <a:ext cx="9576262" cy="4307950"/>
          </a:xfrm>
          <a:prstGeom prst="rect">
            <a:avLst/>
          </a:prstGeom>
          <a:solidFill>
            <a:schemeClr val="lt1"/>
          </a:solidFill>
          <a:ln>
            <a:noFill/>
          </a:ln>
          <a:effectLst>
            <a:outerShdw blurRad="50800" algn="ctr" rotWithShape="0">
              <a:srgbClr val="000000">
                <a:alpha val="65882"/>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447801" y="1411615"/>
            <a:ext cx="9296400" cy="4034770"/>
          </a:xfrm>
          <a:prstGeom prst="rect">
            <a:avLst/>
          </a:prstGeom>
          <a:noFill/>
          <a:ln w="9525" cap="sq" cmpd="sng">
            <a:solidFill>
              <a:srgbClr val="3F3F3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135880" y="1267730"/>
            <a:ext cx="1920240" cy="73152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a:off x="5250180" y="1267730"/>
            <a:ext cx="1691640" cy="615934"/>
            <a:chOff x="5250180" y="1267730"/>
            <a:chExt cx="1691640" cy="615934"/>
          </a:xfrm>
        </p:grpSpPr>
        <p:cxnSp>
          <p:nvCxnSpPr>
            <p:cNvPr id="20" name="Google Shape;20;p2"/>
            <p:cNvCxnSpPr/>
            <p:nvPr/>
          </p:nvCxnSpPr>
          <p:spPr>
            <a:xfrm>
              <a:off x="5250180" y="1267730"/>
              <a:ext cx="0" cy="612648"/>
            </a:xfrm>
            <a:prstGeom prst="straightConnector1">
              <a:avLst/>
            </a:prstGeom>
            <a:solidFill>
              <a:srgbClr val="262626"/>
            </a:solidFill>
            <a:ln w="9525" cap="flat" cmpd="sng">
              <a:solidFill>
                <a:srgbClr val="FFFFFF"/>
              </a:solidFill>
              <a:prstDash val="solid"/>
              <a:miter lim="800000"/>
              <a:headEnd type="none" w="sm" len="sm"/>
              <a:tailEnd type="none" w="sm" len="sm"/>
            </a:ln>
          </p:spPr>
        </p:cxnSp>
        <p:cxnSp>
          <p:nvCxnSpPr>
            <p:cNvPr id="21" name="Google Shape;21;p2"/>
            <p:cNvCxnSpPr/>
            <p:nvPr/>
          </p:nvCxnSpPr>
          <p:spPr>
            <a:xfrm>
              <a:off x="6941820" y="1267730"/>
              <a:ext cx="0" cy="612648"/>
            </a:xfrm>
            <a:prstGeom prst="straightConnector1">
              <a:avLst/>
            </a:prstGeom>
            <a:solidFill>
              <a:srgbClr val="262626"/>
            </a:solidFill>
            <a:ln w="9525" cap="flat" cmpd="sng">
              <a:solidFill>
                <a:srgbClr val="FFFFFF"/>
              </a:solidFill>
              <a:prstDash val="solid"/>
              <a:miter lim="800000"/>
              <a:headEnd type="none" w="sm" len="sm"/>
              <a:tailEnd type="none" w="sm" len="sm"/>
            </a:ln>
          </p:spPr>
        </p:cxnSp>
        <p:cxnSp>
          <p:nvCxnSpPr>
            <p:cNvPr id="22" name="Google Shape;22;p2"/>
            <p:cNvCxnSpPr/>
            <p:nvPr/>
          </p:nvCxnSpPr>
          <p:spPr>
            <a:xfrm>
              <a:off x="5250180" y="1883664"/>
              <a:ext cx="1691640" cy="0"/>
            </a:xfrm>
            <a:prstGeom prst="straightConnector1">
              <a:avLst/>
            </a:prstGeom>
            <a:solidFill>
              <a:srgbClr val="262626"/>
            </a:solidFill>
            <a:ln w="9525" cap="flat" cmpd="sng">
              <a:solidFill>
                <a:srgbClr val="FFFFFF"/>
              </a:solidFill>
              <a:prstDash val="solid"/>
              <a:miter lim="800000"/>
              <a:headEnd type="none" w="sm" len="sm"/>
              <a:tailEnd type="none" w="sm" len="sm"/>
            </a:ln>
          </p:spPr>
        </p:cxnSp>
      </p:grpSp>
      <p:sp>
        <p:nvSpPr>
          <p:cNvPr id="23" name="Google Shape;23;p2"/>
          <p:cNvSpPr txBox="1">
            <a:spLocks noGrp="1"/>
          </p:cNvSpPr>
          <p:nvPr>
            <p:ph type="ctrTitle"/>
          </p:nvPr>
        </p:nvSpPr>
        <p:spPr>
          <a:xfrm>
            <a:off x="1629103" y="2244830"/>
            <a:ext cx="8933796" cy="2437232"/>
          </a:xfrm>
          <a:prstGeom prst="rect">
            <a:avLst/>
          </a:prstGeom>
          <a:noFill/>
          <a:ln>
            <a:noFill/>
          </a:ln>
        </p:spPr>
        <p:txBody>
          <a:bodyPr spcFirstLastPara="1" wrap="square" lIns="91425" tIns="45700" rIns="91425" bIns="45700" anchor="ctr" anchorCtr="0">
            <a:normAutofit/>
          </a:bodyPr>
          <a:lstStyle>
            <a:lvl1pPr lvl="0" algn="ctr">
              <a:lnSpc>
                <a:spcPct val="83000"/>
              </a:lnSpc>
              <a:spcBef>
                <a:spcPts val="0"/>
              </a:spcBef>
              <a:spcAft>
                <a:spcPts val="0"/>
              </a:spcAft>
              <a:buClr>
                <a:srgbClr val="262626"/>
              </a:buClr>
              <a:buSzPts val="6800"/>
              <a:buFont typeface="Century Gothic"/>
              <a:buNone/>
              <a:defRPr sz="6800" b="0" cap="none">
                <a:solidFill>
                  <a:srgbClr val="262626"/>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
          <p:cNvSpPr txBox="1">
            <a:spLocks noGrp="1"/>
          </p:cNvSpPr>
          <p:nvPr>
            <p:ph type="subTitle" idx="1"/>
          </p:nvPr>
        </p:nvSpPr>
        <p:spPr>
          <a:xfrm>
            <a:off x="1629101" y="4682062"/>
            <a:ext cx="8936846" cy="457201"/>
          </a:xfrm>
          <a:prstGeom prst="rect">
            <a:avLst/>
          </a:prstGeom>
          <a:noFill/>
          <a:ln>
            <a:noFill/>
          </a:ln>
        </p:spPr>
        <p:txBody>
          <a:bodyPr spcFirstLastPara="1" wrap="square" lIns="91425" tIns="45700" rIns="91425" bIns="45700" anchor="t" anchorCtr="0">
            <a:normAutofit/>
          </a:bodyPr>
          <a:lstStyle>
            <a:lvl1pPr lvl="0" algn="ctr">
              <a:lnSpc>
                <a:spcPct val="110000"/>
              </a:lnSpc>
              <a:spcBef>
                <a:spcPts val="0"/>
              </a:spcBef>
              <a:spcAft>
                <a:spcPts val="0"/>
              </a:spcAft>
              <a:buSzPts val="1800"/>
              <a:buNone/>
              <a:defRPr sz="1800">
                <a:solidFill>
                  <a:srgbClr val="0C0C0C"/>
                </a:solidFill>
              </a:defRPr>
            </a:lvl1pPr>
            <a:lvl2pPr lvl="1" algn="ctr">
              <a:lnSpc>
                <a:spcPct val="100000"/>
              </a:lnSpc>
              <a:spcBef>
                <a:spcPts val="500"/>
              </a:spcBef>
              <a:spcAft>
                <a:spcPts val="0"/>
              </a:spcAft>
              <a:buSzPts val="1600"/>
              <a:buNone/>
              <a:defRPr sz="1600"/>
            </a:lvl2pPr>
            <a:lvl3pPr lvl="2" algn="ctr">
              <a:lnSpc>
                <a:spcPct val="100000"/>
              </a:lnSpc>
              <a:spcBef>
                <a:spcPts val="500"/>
              </a:spcBef>
              <a:spcAft>
                <a:spcPts val="0"/>
              </a:spcAft>
              <a:buSzPts val="1600"/>
              <a:buNone/>
              <a:defRPr sz="16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a:endParaRPr/>
          </a:p>
        </p:txBody>
      </p:sp>
      <p:sp>
        <p:nvSpPr>
          <p:cNvPr id="25" name="Google Shape;25;p2"/>
          <p:cNvSpPr txBox="1">
            <a:spLocks noGrp="1"/>
          </p:cNvSpPr>
          <p:nvPr>
            <p:ph type="dt" idx="10"/>
          </p:nvPr>
        </p:nvSpPr>
        <p:spPr>
          <a:xfrm>
            <a:off x="5318760" y="1341256"/>
            <a:ext cx="1554480" cy="485546"/>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sz="1300">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
          <p:cNvSpPr txBox="1">
            <a:spLocks noGrp="1"/>
          </p:cNvSpPr>
          <p:nvPr>
            <p:ph type="ftr" idx="11"/>
          </p:nvPr>
        </p:nvSpPr>
        <p:spPr>
          <a:xfrm>
            <a:off x="1629100" y="5177408"/>
            <a:ext cx="5730295" cy="2286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
          <p:cNvSpPr txBox="1">
            <a:spLocks noGrp="1"/>
          </p:cNvSpPr>
          <p:nvPr>
            <p:ph type="sldNum" idx="12"/>
          </p:nvPr>
        </p:nvSpPr>
        <p:spPr>
          <a:xfrm>
            <a:off x="8606920" y="5177408"/>
            <a:ext cx="1955980" cy="2286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800" b="0" i="0" u="none" strike="noStrike" cap="none">
                <a:solidFill>
                  <a:srgbClr val="262626"/>
                </a:solidFill>
                <a:latin typeface="Century Gothic"/>
                <a:ea typeface="Century Gothic"/>
                <a:cs typeface="Century Gothic"/>
                <a:sym typeface="Century Gothic"/>
              </a:defRPr>
            </a:lvl1pPr>
            <a:lvl2pPr marL="0" lvl="1" indent="0" algn="r">
              <a:spcBef>
                <a:spcPts val="0"/>
              </a:spcBef>
              <a:buNone/>
              <a:defRPr sz="800" b="0" i="0" u="none" strike="noStrike" cap="none">
                <a:solidFill>
                  <a:srgbClr val="262626"/>
                </a:solidFill>
                <a:latin typeface="Century Gothic"/>
                <a:ea typeface="Century Gothic"/>
                <a:cs typeface="Century Gothic"/>
                <a:sym typeface="Century Gothic"/>
              </a:defRPr>
            </a:lvl2pPr>
            <a:lvl3pPr marL="0" lvl="2" indent="0" algn="r">
              <a:spcBef>
                <a:spcPts val="0"/>
              </a:spcBef>
              <a:buNone/>
              <a:defRPr sz="800" b="0" i="0" u="none" strike="noStrike" cap="none">
                <a:solidFill>
                  <a:srgbClr val="262626"/>
                </a:solidFill>
                <a:latin typeface="Century Gothic"/>
                <a:ea typeface="Century Gothic"/>
                <a:cs typeface="Century Gothic"/>
                <a:sym typeface="Century Gothic"/>
              </a:defRPr>
            </a:lvl3pPr>
            <a:lvl4pPr marL="0" lvl="3" indent="0" algn="r">
              <a:spcBef>
                <a:spcPts val="0"/>
              </a:spcBef>
              <a:buNone/>
              <a:defRPr sz="800" b="0" i="0" u="none" strike="noStrike" cap="none">
                <a:solidFill>
                  <a:srgbClr val="262626"/>
                </a:solidFill>
                <a:latin typeface="Century Gothic"/>
                <a:ea typeface="Century Gothic"/>
                <a:cs typeface="Century Gothic"/>
                <a:sym typeface="Century Gothic"/>
              </a:defRPr>
            </a:lvl4pPr>
            <a:lvl5pPr marL="0" lvl="4" indent="0" algn="r">
              <a:spcBef>
                <a:spcPts val="0"/>
              </a:spcBef>
              <a:buNone/>
              <a:defRPr sz="800" b="0" i="0" u="none" strike="noStrike" cap="none">
                <a:solidFill>
                  <a:srgbClr val="262626"/>
                </a:solidFill>
                <a:latin typeface="Century Gothic"/>
                <a:ea typeface="Century Gothic"/>
                <a:cs typeface="Century Gothic"/>
                <a:sym typeface="Century Gothic"/>
              </a:defRPr>
            </a:lvl5pPr>
            <a:lvl6pPr marL="0" lvl="5" indent="0" algn="r">
              <a:spcBef>
                <a:spcPts val="0"/>
              </a:spcBef>
              <a:buNone/>
              <a:defRPr sz="800" b="0" i="0" u="none" strike="noStrike" cap="none">
                <a:solidFill>
                  <a:srgbClr val="262626"/>
                </a:solidFill>
                <a:latin typeface="Century Gothic"/>
                <a:ea typeface="Century Gothic"/>
                <a:cs typeface="Century Gothic"/>
                <a:sym typeface="Century Gothic"/>
              </a:defRPr>
            </a:lvl6pPr>
            <a:lvl7pPr marL="0" lvl="6" indent="0" algn="r">
              <a:spcBef>
                <a:spcPts val="0"/>
              </a:spcBef>
              <a:buNone/>
              <a:defRPr sz="800" b="0" i="0" u="none" strike="noStrike" cap="none">
                <a:solidFill>
                  <a:srgbClr val="262626"/>
                </a:solidFill>
                <a:latin typeface="Century Gothic"/>
                <a:ea typeface="Century Gothic"/>
                <a:cs typeface="Century Gothic"/>
                <a:sym typeface="Century Gothic"/>
              </a:defRPr>
            </a:lvl7pPr>
            <a:lvl8pPr marL="0" lvl="7" indent="0" algn="r">
              <a:spcBef>
                <a:spcPts val="0"/>
              </a:spcBef>
              <a:buNone/>
              <a:defRPr sz="800" b="0" i="0" u="none" strike="noStrike" cap="none">
                <a:solidFill>
                  <a:srgbClr val="262626"/>
                </a:solidFill>
                <a:latin typeface="Century Gothic"/>
                <a:ea typeface="Century Gothic"/>
                <a:cs typeface="Century Gothic"/>
                <a:sym typeface="Century Gothic"/>
              </a:defRPr>
            </a:lvl8pPr>
            <a:lvl9pPr marL="0" lvl="8" indent="0" algn="r">
              <a:spcBef>
                <a:spcPts val="0"/>
              </a:spcBef>
              <a:buNone/>
              <a:defRPr sz="800" b="0" i="0" u="none" strike="noStrike" cap="none">
                <a:solidFill>
                  <a:srgbClr val="262626"/>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8"/>
        <p:cNvGrpSpPr/>
        <p:nvPr/>
      </p:nvGrpSpPr>
      <p:grpSpPr>
        <a:xfrm>
          <a:off x="0" y="0"/>
          <a:ext cx="0" cy="0"/>
          <a:chOff x="0" y="0"/>
          <a:chExt cx="0" cy="0"/>
        </a:xfrm>
      </p:grpSpPr>
      <p:sp>
        <p:nvSpPr>
          <p:cNvPr id="29" name="Google Shape;29;p3"/>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
          <p:cNvSpPr txBox="1">
            <a:spLocks noGrp="1"/>
          </p:cNvSpPr>
          <p:nvPr>
            <p:ph type="body" idx="1"/>
          </p:nvPr>
        </p:nvSpPr>
        <p:spPr>
          <a:xfrm>
            <a:off x="1066800" y="2103120"/>
            <a:ext cx="4663440" cy="374904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sz="18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31" name="Google Shape;31;p3"/>
          <p:cNvSpPr txBox="1">
            <a:spLocks noGrp="1"/>
          </p:cNvSpPr>
          <p:nvPr>
            <p:ph type="body" idx="2"/>
          </p:nvPr>
        </p:nvSpPr>
        <p:spPr>
          <a:xfrm>
            <a:off x="6461760" y="2103120"/>
            <a:ext cx="4663440" cy="3749040"/>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sz="18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32" name="Google Shape;32;p3"/>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3"/>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3"/>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35"/>
        <p:cNvGrpSpPr/>
        <p:nvPr/>
      </p:nvGrpSpPr>
      <p:grpSpPr>
        <a:xfrm>
          <a:off x="0" y="0"/>
          <a:ext cx="0" cy="0"/>
          <a:chOff x="0" y="0"/>
          <a:chExt cx="0" cy="0"/>
        </a:xfrm>
      </p:grpSpPr>
      <p:sp>
        <p:nvSpPr>
          <p:cNvPr id="36" name="Google Shape;36;p4"/>
          <p:cNvSpPr/>
          <p:nvPr/>
        </p:nvSpPr>
        <p:spPr>
          <a:xfrm>
            <a:off x="8119870" y="237744"/>
            <a:ext cx="3826596" cy="6382512"/>
          </a:xfrm>
          <a:prstGeom prst="rect">
            <a:avLst/>
          </a:prstGeom>
          <a:solidFill>
            <a:srgbClr val="D8D8D8">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a:spLocks noGrp="1"/>
          </p:cNvSpPr>
          <p:nvPr>
            <p:ph type="pic" idx="2"/>
          </p:nvPr>
        </p:nvSpPr>
        <p:spPr>
          <a:xfrm>
            <a:off x="228599" y="237744"/>
            <a:ext cx="7696201" cy="6382512"/>
          </a:xfrm>
          <a:prstGeom prst="rect">
            <a:avLst/>
          </a:prstGeom>
          <a:solidFill>
            <a:srgbClr val="95C77F"/>
          </a:solidFill>
          <a:ln>
            <a:noFill/>
          </a:ln>
        </p:spPr>
        <p:txBody>
          <a:bodyPr spcFirstLastPara="1" wrap="square" lIns="91425" tIns="45700" rIns="91425" bIns="45700" anchor="t" anchorCtr="0">
            <a:noAutofit/>
          </a:bodyPr>
          <a:lstStyle>
            <a:lvl1pPr marR="0" lvl="0" algn="l" rtl="0">
              <a:lnSpc>
                <a:spcPct val="110000"/>
              </a:lnSpc>
              <a:spcBef>
                <a:spcPts val="900"/>
              </a:spcBef>
              <a:spcAft>
                <a:spcPts val="0"/>
              </a:spcAft>
              <a:buClr>
                <a:srgbClr val="262626"/>
              </a:buClr>
              <a:buSzPts val="3200"/>
              <a:buFont typeface="Garamond"/>
              <a:buNone/>
              <a:defRPr sz="32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500"/>
              </a:spcBef>
              <a:spcAft>
                <a:spcPts val="0"/>
              </a:spcAft>
              <a:buClr>
                <a:srgbClr val="262626"/>
              </a:buClr>
              <a:buSzPts val="2800"/>
              <a:buFont typeface="Garamond"/>
              <a:buNone/>
              <a:defRPr sz="2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500"/>
              </a:spcBef>
              <a:spcAft>
                <a:spcPts val="0"/>
              </a:spcAft>
              <a:buClr>
                <a:srgbClr val="262626"/>
              </a:buClr>
              <a:buSzPts val="2400"/>
              <a:buFont typeface="Garamond"/>
              <a:buNone/>
              <a:defRPr sz="24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500"/>
              </a:spcBef>
              <a:spcAft>
                <a:spcPts val="0"/>
              </a:spcAft>
              <a:buClr>
                <a:srgbClr val="262626"/>
              </a:buClr>
              <a:buSzPts val="2000"/>
              <a:buFont typeface="Garamond"/>
              <a:buNone/>
              <a:defRPr sz="2000" b="0" i="0" u="none" strike="noStrike" cap="none">
                <a:solidFill>
                  <a:schemeClr val="dk1"/>
                </a:solidFill>
                <a:latin typeface="Century Gothic"/>
                <a:ea typeface="Century Gothic"/>
                <a:cs typeface="Century Gothic"/>
                <a:sym typeface="Century Gothic"/>
              </a:defRPr>
            </a:lvl9pPr>
          </a:lstStyle>
          <a:p>
            <a:endParaRPr/>
          </a:p>
        </p:txBody>
      </p:sp>
      <p:sp>
        <p:nvSpPr>
          <p:cNvPr id="38" name="Google Shape;38;p4"/>
          <p:cNvSpPr txBox="1">
            <a:spLocks noGrp="1"/>
          </p:cNvSpPr>
          <p:nvPr>
            <p:ph type="dt" idx="10"/>
          </p:nvPr>
        </p:nvSpPr>
        <p:spPr>
          <a:xfrm>
            <a:off x="5662337" y="6035040"/>
            <a:ext cx="2071963"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b="1">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4"/>
          <p:cNvSpPr txBox="1">
            <a:spLocks noGrp="1"/>
          </p:cNvSpPr>
          <p:nvPr>
            <p:ph type="ftr" idx="11"/>
          </p:nvPr>
        </p:nvSpPr>
        <p:spPr>
          <a:xfrm>
            <a:off x="612648" y="6035040"/>
            <a:ext cx="4588002"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sz="1000" b="1">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4"/>
          <p:cNvSpPr txBox="1">
            <a:spLocks noGrp="1"/>
          </p:cNvSpPr>
          <p:nvPr>
            <p:ph type="sldNum" idx="12"/>
          </p:nvPr>
        </p:nvSpPr>
        <p:spPr>
          <a:xfrm>
            <a:off x="10396728" y="6035040"/>
            <a:ext cx="1225296"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41" name="Google Shape;41;p4"/>
          <p:cNvSpPr/>
          <p:nvPr/>
        </p:nvSpPr>
        <p:spPr>
          <a:xfrm>
            <a:off x="8254660" y="374904"/>
            <a:ext cx="3557016" cy="6108192"/>
          </a:xfrm>
          <a:prstGeom prst="rect">
            <a:avLst/>
          </a:prstGeom>
          <a:noFill/>
          <a:ln w="9525" cap="sq" cmpd="sng">
            <a:solidFill>
              <a:srgbClr val="3F3F3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txBox="1">
            <a:spLocks noGrp="1"/>
          </p:cNvSpPr>
          <p:nvPr>
            <p:ph type="title"/>
          </p:nvPr>
        </p:nvSpPr>
        <p:spPr>
          <a:xfrm>
            <a:off x="8477250" y="603504"/>
            <a:ext cx="3144774" cy="164592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3200"/>
              <a:buFont typeface="Century Gothic"/>
              <a:buNone/>
              <a:defRPr sz="3200" b="0">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4"/>
          <p:cNvSpPr txBox="1">
            <a:spLocks noGrp="1"/>
          </p:cNvSpPr>
          <p:nvPr>
            <p:ph type="body" idx="1"/>
          </p:nvPr>
        </p:nvSpPr>
        <p:spPr>
          <a:xfrm>
            <a:off x="8477250" y="2386584"/>
            <a:ext cx="3144774" cy="3511296"/>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800"/>
              </a:spcBef>
              <a:spcAft>
                <a:spcPts val="0"/>
              </a:spcAft>
              <a:buSzPts val="1800"/>
              <a:buNone/>
              <a:defRPr sz="1800">
                <a:solidFill>
                  <a:schemeClr val="dk1"/>
                </a:solidFill>
              </a:defRPr>
            </a:lvl1pPr>
            <a:lvl2pPr marL="914400" lvl="1" indent="-228600" algn="l">
              <a:lnSpc>
                <a:spcPct val="100000"/>
              </a:lnSpc>
              <a:spcBef>
                <a:spcPts val="500"/>
              </a:spcBef>
              <a:spcAft>
                <a:spcPts val="0"/>
              </a:spcAft>
              <a:buSzPts val="1200"/>
              <a:buNone/>
              <a:defRPr sz="1200"/>
            </a:lvl2pPr>
            <a:lvl3pPr marL="1371600" lvl="2" indent="-228600" algn="l">
              <a:lnSpc>
                <a:spcPct val="100000"/>
              </a:lnSpc>
              <a:spcBef>
                <a:spcPts val="500"/>
              </a:spcBef>
              <a:spcAft>
                <a:spcPts val="0"/>
              </a:spcAft>
              <a:buSzPts val="1000"/>
              <a:buNone/>
              <a:defRPr sz="1000"/>
            </a:lvl3pPr>
            <a:lvl4pPr marL="1828800" lvl="3" indent="-228600" algn="l">
              <a:lnSpc>
                <a:spcPct val="100000"/>
              </a:lnSpc>
              <a:spcBef>
                <a:spcPts val="500"/>
              </a:spcBef>
              <a:spcAft>
                <a:spcPts val="0"/>
              </a:spcAft>
              <a:buSzPts val="900"/>
              <a:buNone/>
              <a:defRPr sz="900"/>
            </a:lvl4pPr>
            <a:lvl5pPr marL="2286000" lvl="4" indent="-228600" algn="l">
              <a:lnSpc>
                <a:spcPct val="100000"/>
              </a:lnSpc>
              <a:spcBef>
                <a:spcPts val="500"/>
              </a:spcBef>
              <a:spcAft>
                <a:spcPts val="0"/>
              </a:spcAft>
              <a:buSzPts val="900"/>
              <a:buNone/>
              <a:defRPr sz="900"/>
            </a:lvl5pPr>
            <a:lvl6pPr marL="2743200" lvl="5" indent="-228600" algn="l">
              <a:lnSpc>
                <a:spcPct val="100000"/>
              </a:lnSpc>
              <a:spcBef>
                <a:spcPts val="500"/>
              </a:spcBef>
              <a:spcAft>
                <a:spcPts val="0"/>
              </a:spcAft>
              <a:buSzPts val="900"/>
              <a:buNone/>
              <a:defRPr sz="900"/>
            </a:lvl6pPr>
            <a:lvl7pPr marL="3200400" lvl="6" indent="-228600" algn="l">
              <a:lnSpc>
                <a:spcPct val="100000"/>
              </a:lnSpc>
              <a:spcBef>
                <a:spcPts val="500"/>
              </a:spcBef>
              <a:spcAft>
                <a:spcPts val="0"/>
              </a:spcAft>
              <a:buSzPts val="900"/>
              <a:buNone/>
              <a:defRPr sz="900"/>
            </a:lvl7pPr>
            <a:lvl8pPr marL="3657600" lvl="7" indent="-228600" algn="l">
              <a:lnSpc>
                <a:spcPct val="100000"/>
              </a:lnSpc>
              <a:spcBef>
                <a:spcPts val="500"/>
              </a:spcBef>
              <a:spcAft>
                <a:spcPts val="0"/>
              </a:spcAft>
              <a:buSzPts val="900"/>
              <a:buNone/>
              <a:defRPr sz="900"/>
            </a:lvl8pPr>
            <a:lvl9pPr marL="4114800" lvl="8" indent="-228600" algn="l">
              <a:lnSpc>
                <a:spcPct val="100000"/>
              </a:lnSpc>
              <a:spcBef>
                <a:spcPts val="500"/>
              </a:spcBef>
              <a:spcAft>
                <a:spcPts val="0"/>
              </a:spcAft>
              <a:buSzPts val="900"/>
              <a:buNone/>
              <a:defRPr sz="9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44"/>
        <p:cNvGrpSpPr/>
        <p:nvPr/>
      </p:nvGrpSpPr>
      <p:grpSpPr>
        <a:xfrm>
          <a:off x="0" y="0"/>
          <a:ext cx="0" cy="0"/>
          <a:chOff x="0" y="0"/>
          <a:chExt cx="0" cy="0"/>
        </a:xfrm>
      </p:grpSpPr>
      <p:sp>
        <p:nvSpPr>
          <p:cNvPr id="45" name="Google Shape;45;p5"/>
          <p:cNvSpPr/>
          <p:nvPr/>
        </p:nvSpPr>
        <p:spPr>
          <a:xfrm>
            <a:off x="8119870" y="237744"/>
            <a:ext cx="3826596" cy="6382512"/>
          </a:xfrm>
          <a:prstGeom prst="rect">
            <a:avLst/>
          </a:prstGeom>
          <a:solidFill>
            <a:srgbClr val="D8D8D8">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8254660" y="374904"/>
            <a:ext cx="3557016" cy="6108192"/>
          </a:xfrm>
          <a:prstGeom prst="rect">
            <a:avLst/>
          </a:prstGeom>
          <a:noFill/>
          <a:ln w="9525" cap="sq" cmpd="sng">
            <a:solidFill>
              <a:srgbClr val="3F3F3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title"/>
          </p:nvPr>
        </p:nvSpPr>
        <p:spPr>
          <a:xfrm>
            <a:off x="8458200" y="607392"/>
            <a:ext cx="3161963" cy="164592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3200"/>
              <a:buFont typeface="Century Gothic"/>
              <a:buNone/>
              <a:defRPr sz="3200" b="0" cap="none">
                <a:solidFill>
                  <a:schemeClr val="dk1"/>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5"/>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lvl1pPr marL="457200" lvl="0" indent="-349250" algn="l">
              <a:lnSpc>
                <a:spcPct val="110000"/>
              </a:lnSpc>
              <a:spcBef>
                <a:spcPts val="900"/>
              </a:spcBef>
              <a:spcAft>
                <a:spcPts val="0"/>
              </a:spcAft>
              <a:buSzPts val="1900"/>
              <a:buChar char="◦"/>
              <a:defRPr sz="19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49" name="Google Shape;49;p5"/>
          <p:cNvSpPr txBox="1">
            <a:spLocks noGrp="1"/>
          </p:cNvSpPr>
          <p:nvPr>
            <p:ph type="body" idx="2"/>
          </p:nvPr>
        </p:nvSpPr>
        <p:spPr>
          <a:xfrm>
            <a:off x="8458200" y="2336800"/>
            <a:ext cx="3161963" cy="360680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800"/>
              </a:spcBef>
              <a:spcAft>
                <a:spcPts val="0"/>
              </a:spcAft>
              <a:buSzPts val="1800"/>
              <a:buNone/>
              <a:defRPr sz="1800">
                <a:solidFill>
                  <a:schemeClr val="dk1"/>
                </a:solidFill>
              </a:defRPr>
            </a:lvl1pPr>
            <a:lvl2pPr marL="914400" lvl="1" indent="-228600" algn="l">
              <a:lnSpc>
                <a:spcPct val="100000"/>
              </a:lnSpc>
              <a:spcBef>
                <a:spcPts val="500"/>
              </a:spcBef>
              <a:spcAft>
                <a:spcPts val="0"/>
              </a:spcAft>
              <a:buSzPts val="1200"/>
              <a:buNone/>
              <a:defRPr sz="1200"/>
            </a:lvl2pPr>
            <a:lvl3pPr marL="1371600" lvl="2" indent="-228600" algn="l">
              <a:lnSpc>
                <a:spcPct val="100000"/>
              </a:lnSpc>
              <a:spcBef>
                <a:spcPts val="500"/>
              </a:spcBef>
              <a:spcAft>
                <a:spcPts val="0"/>
              </a:spcAft>
              <a:buSzPts val="1000"/>
              <a:buNone/>
              <a:defRPr sz="1000"/>
            </a:lvl3pPr>
            <a:lvl4pPr marL="1828800" lvl="3" indent="-228600" algn="l">
              <a:lnSpc>
                <a:spcPct val="100000"/>
              </a:lnSpc>
              <a:spcBef>
                <a:spcPts val="500"/>
              </a:spcBef>
              <a:spcAft>
                <a:spcPts val="0"/>
              </a:spcAft>
              <a:buSzPts val="900"/>
              <a:buNone/>
              <a:defRPr sz="900"/>
            </a:lvl4pPr>
            <a:lvl5pPr marL="2286000" lvl="4" indent="-228600" algn="l">
              <a:lnSpc>
                <a:spcPct val="100000"/>
              </a:lnSpc>
              <a:spcBef>
                <a:spcPts val="500"/>
              </a:spcBef>
              <a:spcAft>
                <a:spcPts val="0"/>
              </a:spcAft>
              <a:buSzPts val="900"/>
              <a:buNone/>
              <a:defRPr sz="900"/>
            </a:lvl5pPr>
            <a:lvl6pPr marL="2743200" lvl="5" indent="-228600" algn="l">
              <a:lnSpc>
                <a:spcPct val="100000"/>
              </a:lnSpc>
              <a:spcBef>
                <a:spcPts val="500"/>
              </a:spcBef>
              <a:spcAft>
                <a:spcPts val="0"/>
              </a:spcAft>
              <a:buSzPts val="900"/>
              <a:buNone/>
              <a:defRPr sz="900"/>
            </a:lvl6pPr>
            <a:lvl7pPr marL="3200400" lvl="6" indent="-228600" algn="l">
              <a:lnSpc>
                <a:spcPct val="100000"/>
              </a:lnSpc>
              <a:spcBef>
                <a:spcPts val="500"/>
              </a:spcBef>
              <a:spcAft>
                <a:spcPts val="0"/>
              </a:spcAft>
              <a:buSzPts val="900"/>
              <a:buNone/>
              <a:defRPr sz="900"/>
            </a:lvl7pPr>
            <a:lvl8pPr marL="3657600" lvl="7" indent="-228600" algn="l">
              <a:lnSpc>
                <a:spcPct val="100000"/>
              </a:lnSpc>
              <a:spcBef>
                <a:spcPts val="500"/>
              </a:spcBef>
              <a:spcAft>
                <a:spcPts val="0"/>
              </a:spcAft>
              <a:buSzPts val="900"/>
              <a:buNone/>
              <a:defRPr sz="900"/>
            </a:lvl8pPr>
            <a:lvl9pPr marL="4114800" lvl="8" indent="-228600" algn="l">
              <a:lnSpc>
                <a:spcPct val="100000"/>
              </a:lnSpc>
              <a:spcBef>
                <a:spcPts val="500"/>
              </a:spcBef>
              <a:spcAft>
                <a:spcPts val="0"/>
              </a:spcAft>
              <a:buSzPts val="900"/>
              <a:buNone/>
              <a:defRPr sz="900"/>
            </a:lvl9pPr>
          </a:lstStyle>
          <a:p>
            <a:endParaRPr/>
          </a:p>
        </p:txBody>
      </p:sp>
      <p:sp>
        <p:nvSpPr>
          <p:cNvPr id="50" name="Google Shape;50;p5"/>
          <p:cNvSpPr txBox="1">
            <a:spLocks noGrp="1"/>
          </p:cNvSpPr>
          <p:nvPr>
            <p:ph type="dt" idx="10"/>
          </p:nvPr>
        </p:nvSpPr>
        <p:spPr>
          <a:xfrm>
            <a:off x="5588000" y="6035040"/>
            <a:ext cx="1955800"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5"/>
          <p:cNvSpPr txBox="1">
            <a:spLocks noGrp="1"/>
          </p:cNvSpPr>
          <p:nvPr>
            <p:ph type="ftr" idx="11"/>
          </p:nvPr>
        </p:nvSpPr>
        <p:spPr>
          <a:xfrm>
            <a:off x="685801" y="6035040"/>
            <a:ext cx="45847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5"/>
          <p:cNvSpPr txBox="1">
            <a:spLocks noGrp="1"/>
          </p:cNvSpPr>
          <p:nvPr>
            <p:ph type="sldNum" idx="12"/>
          </p:nvPr>
        </p:nvSpPr>
        <p:spPr>
          <a:xfrm>
            <a:off x="10396728" y="6035040"/>
            <a:ext cx="1223435"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800" b="0" i="0" u="none" strike="noStrike" cap="none">
                <a:solidFill>
                  <a:srgbClr val="262626"/>
                </a:solidFill>
                <a:latin typeface="Century Gothic"/>
                <a:ea typeface="Century Gothic"/>
                <a:cs typeface="Century Gothic"/>
                <a:sym typeface="Century Gothic"/>
              </a:defRPr>
            </a:lvl1pPr>
            <a:lvl2pPr marL="0" lvl="1" indent="0" algn="r">
              <a:spcBef>
                <a:spcPts val="0"/>
              </a:spcBef>
              <a:buNone/>
              <a:defRPr sz="800" b="0" i="0" u="none" strike="noStrike" cap="none">
                <a:solidFill>
                  <a:srgbClr val="262626"/>
                </a:solidFill>
                <a:latin typeface="Century Gothic"/>
                <a:ea typeface="Century Gothic"/>
                <a:cs typeface="Century Gothic"/>
                <a:sym typeface="Century Gothic"/>
              </a:defRPr>
            </a:lvl2pPr>
            <a:lvl3pPr marL="0" lvl="2" indent="0" algn="r">
              <a:spcBef>
                <a:spcPts val="0"/>
              </a:spcBef>
              <a:buNone/>
              <a:defRPr sz="800" b="0" i="0" u="none" strike="noStrike" cap="none">
                <a:solidFill>
                  <a:srgbClr val="262626"/>
                </a:solidFill>
                <a:latin typeface="Century Gothic"/>
                <a:ea typeface="Century Gothic"/>
                <a:cs typeface="Century Gothic"/>
                <a:sym typeface="Century Gothic"/>
              </a:defRPr>
            </a:lvl3pPr>
            <a:lvl4pPr marL="0" lvl="3" indent="0" algn="r">
              <a:spcBef>
                <a:spcPts val="0"/>
              </a:spcBef>
              <a:buNone/>
              <a:defRPr sz="800" b="0" i="0" u="none" strike="noStrike" cap="none">
                <a:solidFill>
                  <a:srgbClr val="262626"/>
                </a:solidFill>
                <a:latin typeface="Century Gothic"/>
                <a:ea typeface="Century Gothic"/>
                <a:cs typeface="Century Gothic"/>
                <a:sym typeface="Century Gothic"/>
              </a:defRPr>
            </a:lvl4pPr>
            <a:lvl5pPr marL="0" lvl="4" indent="0" algn="r">
              <a:spcBef>
                <a:spcPts val="0"/>
              </a:spcBef>
              <a:buNone/>
              <a:defRPr sz="800" b="0" i="0" u="none" strike="noStrike" cap="none">
                <a:solidFill>
                  <a:srgbClr val="262626"/>
                </a:solidFill>
                <a:latin typeface="Century Gothic"/>
                <a:ea typeface="Century Gothic"/>
                <a:cs typeface="Century Gothic"/>
                <a:sym typeface="Century Gothic"/>
              </a:defRPr>
            </a:lvl5pPr>
            <a:lvl6pPr marL="0" lvl="5" indent="0" algn="r">
              <a:spcBef>
                <a:spcPts val="0"/>
              </a:spcBef>
              <a:buNone/>
              <a:defRPr sz="800" b="0" i="0" u="none" strike="noStrike" cap="none">
                <a:solidFill>
                  <a:srgbClr val="262626"/>
                </a:solidFill>
                <a:latin typeface="Century Gothic"/>
                <a:ea typeface="Century Gothic"/>
                <a:cs typeface="Century Gothic"/>
                <a:sym typeface="Century Gothic"/>
              </a:defRPr>
            </a:lvl6pPr>
            <a:lvl7pPr marL="0" lvl="6" indent="0" algn="r">
              <a:spcBef>
                <a:spcPts val="0"/>
              </a:spcBef>
              <a:buNone/>
              <a:defRPr sz="800" b="0" i="0" u="none" strike="noStrike" cap="none">
                <a:solidFill>
                  <a:srgbClr val="262626"/>
                </a:solidFill>
                <a:latin typeface="Century Gothic"/>
                <a:ea typeface="Century Gothic"/>
                <a:cs typeface="Century Gothic"/>
                <a:sym typeface="Century Gothic"/>
              </a:defRPr>
            </a:lvl7pPr>
            <a:lvl8pPr marL="0" lvl="7" indent="0" algn="r">
              <a:spcBef>
                <a:spcPts val="0"/>
              </a:spcBef>
              <a:buNone/>
              <a:defRPr sz="800" b="0" i="0" u="none" strike="noStrike" cap="none">
                <a:solidFill>
                  <a:srgbClr val="262626"/>
                </a:solidFill>
                <a:latin typeface="Century Gothic"/>
                <a:ea typeface="Century Gothic"/>
                <a:cs typeface="Century Gothic"/>
                <a:sym typeface="Century Gothic"/>
              </a:defRPr>
            </a:lvl8pPr>
            <a:lvl9pPr marL="0" lvl="8" indent="0" algn="r">
              <a:spcBef>
                <a:spcPts val="0"/>
              </a:spcBef>
              <a:buNone/>
              <a:defRPr sz="800" b="0" i="0" u="none" strike="noStrike" cap="none">
                <a:solidFill>
                  <a:srgbClr val="262626"/>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6"/>
          <p:cNvSpPr txBox="1">
            <a:spLocks noGrp="1"/>
          </p:cNvSpPr>
          <p:nvPr>
            <p:ph type="body" idx="1"/>
          </p:nvPr>
        </p:nvSpPr>
        <p:spPr>
          <a:xfrm>
            <a:off x="1066800" y="2103120"/>
            <a:ext cx="10058400" cy="3849624"/>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a:lvl1pPr>
            <a:lvl2pPr marL="914400" lvl="1" indent="-342900" algn="l">
              <a:lnSpc>
                <a:spcPct val="100000"/>
              </a:lnSpc>
              <a:spcBef>
                <a:spcPts val="500"/>
              </a:spcBef>
              <a:spcAft>
                <a:spcPts val="0"/>
              </a:spcAft>
              <a:buSzPts val="1800"/>
              <a:buChar char="◦"/>
              <a:defRPr/>
            </a:lvl2pPr>
            <a:lvl3pPr marL="1371600" lvl="2" indent="-342900" algn="l">
              <a:lnSpc>
                <a:spcPct val="100000"/>
              </a:lnSpc>
              <a:spcBef>
                <a:spcPts val="500"/>
              </a:spcBef>
              <a:spcAft>
                <a:spcPts val="0"/>
              </a:spcAft>
              <a:buSzPts val="1800"/>
              <a:buChar char="◦"/>
              <a:defRPr/>
            </a:lvl3pPr>
            <a:lvl4pPr marL="1828800" lvl="3" indent="-342900" algn="l">
              <a:lnSpc>
                <a:spcPct val="100000"/>
              </a:lnSpc>
              <a:spcBef>
                <a:spcPts val="500"/>
              </a:spcBef>
              <a:spcAft>
                <a:spcPts val="0"/>
              </a:spcAft>
              <a:buSzPts val="1800"/>
              <a:buChar char="◦"/>
              <a:defRPr/>
            </a:lvl4pPr>
            <a:lvl5pPr marL="2286000" lvl="4" indent="-342900" algn="l">
              <a:lnSpc>
                <a:spcPct val="100000"/>
              </a:lnSpc>
              <a:spcBef>
                <a:spcPts val="500"/>
              </a:spcBef>
              <a:spcAft>
                <a:spcPts val="0"/>
              </a:spcAft>
              <a:buSzPts val="1800"/>
              <a:buChar char="◦"/>
              <a:defRPr/>
            </a:lvl5pPr>
            <a:lvl6pPr marL="2743200" lvl="5" indent="-342900" algn="l">
              <a:lnSpc>
                <a:spcPct val="100000"/>
              </a:lnSpc>
              <a:spcBef>
                <a:spcPts val="500"/>
              </a:spcBef>
              <a:spcAft>
                <a:spcPts val="0"/>
              </a:spcAft>
              <a:buSzPts val="1800"/>
              <a:buChar char="◦"/>
              <a:defRPr/>
            </a:lvl6pPr>
            <a:lvl7pPr marL="3200400" lvl="6" indent="-342900" algn="l">
              <a:lnSpc>
                <a:spcPct val="100000"/>
              </a:lnSpc>
              <a:spcBef>
                <a:spcPts val="500"/>
              </a:spcBef>
              <a:spcAft>
                <a:spcPts val="0"/>
              </a:spcAft>
              <a:buSzPts val="1800"/>
              <a:buChar char="◦"/>
              <a:defRPr/>
            </a:lvl7pPr>
            <a:lvl8pPr marL="3657600" lvl="7" indent="-342900" algn="l">
              <a:lnSpc>
                <a:spcPct val="100000"/>
              </a:lnSpc>
              <a:spcBef>
                <a:spcPts val="500"/>
              </a:spcBef>
              <a:spcAft>
                <a:spcPts val="0"/>
              </a:spcAft>
              <a:buSzPts val="1800"/>
              <a:buChar char="◦"/>
              <a:defRPr/>
            </a:lvl8pPr>
            <a:lvl9pPr marL="4114800" lvl="8" indent="-342900" algn="l">
              <a:lnSpc>
                <a:spcPct val="100000"/>
              </a:lnSpc>
              <a:spcBef>
                <a:spcPts val="500"/>
              </a:spcBef>
              <a:spcAft>
                <a:spcPts val="0"/>
              </a:spcAft>
              <a:buSzPts val="1800"/>
              <a:buChar char="◦"/>
              <a:defRPr/>
            </a:lvl9pPr>
          </a:lstStyle>
          <a:p>
            <a:endParaRPr/>
          </a:p>
        </p:txBody>
      </p:sp>
      <p:sp>
        <p:nvSpPr>
          <p:cNvPr id="56" name="Google Shape;56;p6"/>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6"/>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6"/>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59"/>
        <p:cNvGrpSpPr/>
        <p:nvPr/>
      </p:nvGrpSpPr>
      <p:grpSpPr>
        <a:xfrm>
          <a:off x="0" y="0"/>
          <a:ext cx="0" cy="0"/>
          <a:chOff x="0" y="0"/>
          <a:chExt cx="0" cy="0"/>
        </a:xfrm>
      </p:grpSpPr>
      <p:sp>
        <p:nvSpPr>
          <p:cNvPr id="60" name="Google Shape;60;p7"/>
          <p:cNvSpPr/>
          <p:nvPr/>
        </p:nvSpPr>
        <p:spPr>
          <a:xfrm>
            <a:off x="0" y="0"/>
            <a:ext cx="12192000" cy="6858000"/>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61" name="Google Shape;61;p7"/>
          <p:cNvSpPr/>
          <p:nvPr/>
        </p:nvSpPr>
        <p:spPr>
          <a:xfrm>
            <a:off x="1307870" y="1267730"/>
            <a:ext cx="9576262" cy="4307950"/>
          </a:xfrm>
          <a:prstGeom prst="rect">
            <a:avLst/>
          </a:prstGeom>
          <a:solidFill>
            <a:schemeClr val="lt1"/>
          </a:solidFill>
          <a:ln>
            <a:noFill/>
          </a:ln>
          <a:effectLst>
            <a:outerShdw blurRad="50800" algn="ctr" rotWithShape="0">
              <a:srgbClr val="000000">
                <a:alpha val="65882"/>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1447801" y="1411615"/>
            <a:ext cx="9296400" cy="4034770"/>
          </a:xfrm>
          <a:prstGeom prst="rect">
            <a:avLst/>
          </a:prstGeom>
          <a:noFill/>
          <a:ln w="9525" cap="sq" cmpd="sng">
            <a:solidFill>
              <a:srgbClr val="3F3F3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a:off x="5135880" y="1267730"/>
            <a:ext cx="1920240" cy="73152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txBox="1">
            <a:spLocks noGrp="1"/>
          </p:cNvSpPr>
          <p:nvPr>
            <p:ph type="title"/>
          </p:nvPr>
        </p:nvSpPr>
        <p:spPr>
          <a:xfrm>
            <a:off x="1629156" y="2275165"/>
            <a:ext cx="8933688" cy="2406895"/>
          </a:xfrm>
          <a:prstGeom prst="rect">
            <a:avLst/>
          </a:prstGeom>
          <a:noFill/>
          <a:ln>
            <a:noFill/>
          </a:ln>
        </p:spPr>
        <p:txBody>
          <a:bodyPr spcFirstLastPara="1" wrap="square" lIns="91425" tIns="45700" rIns="91425" bIns="45700" anchor="ctr" anchorCtr="0">
            <a:normAutofit/>
          </a:bodyPr>
          <a:lstStyle>
            <a:lvl1pPr lvl="0" algn="ctr">
              <a:lnSpc>
                <a:spcPct val="83000"/>
              </a:lnSpc>
              <a:spcBef>
                <a:spcPts val="0"/>
              </a:spcBef>
              <a:spcAft>
                <a:spcPts val="0"/>
              </a:spcAft>
              <a:buClr>
                <a:srgbClr val="262626"/>
              </a:buClr>
              <a:buSzPts val="6800"/>
              <a:buFont typeface="Century Gothic"/>
              <a:buNone/>
              <a:defRPr sz="6800" cap="none">
                <a:solidFill>
                  <a:srgbClr val="262626"/>
                </a:solidFill>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65" name="Google Shape;65;p7"/>
          <p:cNvGrpSpPr/>
          <p:nvPr/>
        </p:nvGrpSpPr>
        <p:grpSpPr>
          <a:xfrm>
            <a:off x="5250180" y="1267730"/>
            <a:ext cx="1691640" cy="615934"/>
            <a:chOff x="5250180" y="1267730"/>
            <a:chExt cx="1691640" cy="615934"/>
          </a:xfrm>
        </p:grpSpPr>
        <p:cxnSp>
          <p:nvCxnSpPr>
            <p:cNvPr id="66" name="Google Shape;66;p7"/>
            <p:cNvCxnSpPr/>
            <p:nvPr/>
          </p:nvCxnSpPr>
          <p:spPr>
            <a:xfrm>
              <a:off x="5250180" y="1267730"/>
              <a:ext cx="0" cy="612648"/>
            </a:xfrm>
            <a:prstGeom prst="straightConnector1">
              <a:avLst/>
            </a:prstGeom>
            <a:solidFill>
              <a:srgbClr val="262626"/>
            </a:solidFill>
            <a:ln w="9525" cap="flat" cmpd="sng">
              <a:solidFill>
                <a:srgbClr val="FFFFFF"/>
              </a:solidFill>
              <a:prstDash val="solid"/>
              <a:miter lim="800000"/>
              <a:headEnd type="none" w="sm" len="sm"/>
              <a:tailEnd type="none" w="sm" len="sm"/>
            </a:ln>
          </p:spPr>
        </p:cxnSp>
        <p:cxnSp>
          <p:nvCxnSpPr>
            <p:cNvPr id="67" name="Google Shape;67;p7"/>
            <p:cNvCxnSpPr/>
            <p:nvPr/>
          </p:nvCxnSpPr>
          <p:spPr>
            <a:xfrm>
              <a:off x="6941820" y="1267730"/>
              <a:ext cx="0" cy="612648"/>
            </a:xfrm>
            <a:prstGeom prst="straightConnector1">
              <a:avLst/>
            </a:prstGeom>
            <a:solidFill>
              <a:srgbClr val="262626"/>
            </a:solidFill>
            <a:ln w="9525" cap="flat" cmpd="sng">
              <a:solidFill>
                <a:srgbClr val="FFFFFF"/>
              </a:solidFill>
              <a:prstDash val="solid"/>
              <a:miter lim="800000"/>
              <a:headEnd type="none" w="sm" len="sm"/>
              <a:tailEnd type="none" w="sm" len="sm"/>
            </a:ln>
          </p:spPr>
        </p:cxnSp>
        <p:cxnSp>
          <p:nvCxnSpPr>
            <p:cNvPr id="68" name="Google Shape;68;p7"/>
            <p:cNvCxnSpPr/>
            <p:nvPr/>
          </p:nvCxnSpPr>
          <p:spPr>
            <a:xfrm>
              <a:off x="5250180" y="1883664"/>
              <a:ext cx="1691640" cy="0"/>
            </a:xfrm>
            <a:prstGeom prst="straightConnector1">
              <a:avLst/>
            </a:prstGeom>
            <a:solidFill>
              <a:srgbClr val="262626"/>
            </a:solidFill>
            <a:ln w="9525" cap="flat" cmpd="sng">
              <a:solidFill>
                <a:srgbClr val="FFFFFF"/>
              </a:solidFill>
              <a:prstDash val="solid"/>
              <a:miter lim="800000"/>
              <a:headEnd type="none" w="sm" len="sm"/>
              <a:tailEnd type="none" w="sm" len="sm"/>
            </a:ln>
          </p:spPr>
        </p:cxnSp>
      </p:grpSp>
      <p:sp>
        <p:nvSpPr>
          <p:cNvPr id="69" name="Google Shape;69;p7"/>
          <p:cNvSpPr txBox="1">
            <a:spLocks noGrp="1"/>
          </p:cNvSpPr>
          <p:nvPr>
            <p:ph type="body" idx="1"/>
          </p:nvPr>
        </p:nvSpPr>
        <p:spPr>
          <a:xfrm>
            <a:off x="1629156" y="4682062"/>
            <a:ext cx="8939784" cy="457200"/>
          </a:xfrm>
          <a:prstGeom prst="rect">
            <a:avLst/>
          </a:prstGeom>
          <a:noFill/>
          <a:ln>
            <a:noFill/>
          </a:ln>
        </p:spPr>
        <p:txBody>
          <a:bodyPr spcFirstLastPara="1" wrap="square" lIns="91425" tIns="45700" rIns="91425" bIns="45700" anchor="t" anchorCtr="0">
            <a:normAutofit/>
          </a:bodyPr>
          <a:lstStyle>
            <a:lvl1pPr marL="457200" lvl="0" indent="-228600" algn="ctr">
              <a:lnSpc>
                <a:spcPct val="110000"/>
              </a:lnSpc>
              <a:spcBef>
                <a:spcPts val="900"/>
              </a:spcBef>
              <a:spcAft>
                <a:spcPts val="0"/>
              </a:spcAft>
              <a:buSzPts val="1800"/>
              <a:buNone/>
              <a:defRPr sz="1800">
                <a:solidFill>
                  <a:srgbClr val="0C0C0C"/>
                </a:solidFill>
              </a:defRPr>
            </a:lvl1pPr>
            <a:lvl2pPr marL="914400" lvl="1" indent="-228600" algn="l">
              <a:lnSpc>
                <a:spcPct val="100000"/>
              </a:lnSpc>
              <a:spcBef>
                <a:spcPts val="500"/>
              </a:spcBef>
              <a:spcAft>
                <a:spcPts val="0"/>
              </a:spcAft>
              <a:buSzPts val="1600"/>
              <a:buNone/>
              <a:defRPr sz="1600">
                <a:solidFill>
                  <a:srgbClr val="888888"/>
                </a:solidFill>
              </a:defRPr>
            </a:lvl2pPr>
            <a:lvl3pPr marL="1371600" lvl="2" indent="-228600" algn="l">
              <a:lnSpc>
                <a:spcPct val="100000"/>
              </a:lnSpc>
              <a:spcBef>
                <a:spcPts val="500"/>
              </a:spcBef>
              <a:spcAft>
                <a:spcPts val="0"/>
              </a:spcAft>
              <a:buSzPts val="1600"/>
              <a:buNone/>
              <a:defRPr sz="1600">
                <a:solidFill>
                  <a:srgbClr val="888888"/>
                </a:solidFill>
              </a:defRPr>
            </a:lvl3pPr>
            <a:lvl4pPr marL="1828800" lvl="3" indent="-228600" algn="l">
              <a:lnSpc>
                <a:spcPct val="100000"/>
              </a:lnSpc>
              <a:spcBef>
                <a:spcPts val="500"/>
              </a:spcBef>
              <a:spcAft>
                <a:spcPts val="0"/>
              </a:spcAft>
              <a:buSzPts val="1400"/>
              <a:buNone/>
              <a:defRPr sz="1400">
                <a:solidFill>
                  <a:srgbClr val="888888"/>
                </a:solidFill>
              </a:defRPr>
            </a:lvl4pPr>
            <a:lvl5pPr marL="2286000" lvl="4" indent="-228600" algn="l">
              <a:lnSpc>
                <a:spcPct val="100000"/>
              </a:lnSpc>
              <a:spcBef>
                <a:spcPts val="500"/>
              </a:spcBef>
              <a:spcAft>
                <a:spcPts val="0"/>
              </a:spcAft>
              <a:buSzPts val="1400"/>
              <a:buNone/>
              <a:defRPr sz="1400">
                <a:solidFill>
                  <a:srgbClr val="888888"/>
                </a:solidFill>
              </a:defRPr>
            </a:lvl5pPr>
            <a:lvl6pPr marL="2743200" lvl="5" indent="-228600" algn="l">
              <a:lnSpc>
                <a:spcPct val="100000"/>
              </a:lnSpc>
              <a:spcBef>
                <a:spcPts val="500"/>
              </a:spcBef>
              <a:spcAft>
                <a:spcPts val="0"/>
              </a:spcAft>
              <a:buSzPts val="1400"/>
              <a:buNone/>
              <a:defRPr sz="1400">
                <a:solidFill>
                  <a:srgbClr val="888888"/>
                </a:solidFill>
              </a:defRPr>
            </a:lvl6pPr>
            <a:lvl7pPr marL="3200400" lvl="6" indent="-228600" algn="l">
              <a:lnSpc>
                <a:spcPct val="100000"/>
              </a:lnSpc>
              <a:spcBef>
                <a:spcPts val="500"/>
              </a:spcBef>
              <a:spcAft>
                <a:spcPts val="0"/>
              </a:spcAft>
              <a:buSzPts val="1400"/>
              <a:buNone/>
              <a:defRPr sz="1400">
                <a:solidFill>
                  <a:srgbClr val="888888"/>
                </a:solidFill>
              </a:defRPr>
            </a:lvl7pPr>
            <a:lvl8pPr marL="3657600" lvl="7" indent="-228600" algn="l">
              <a:lnSpc>
                <a:spcPct val="100000"/>
              </a:lnSpc>
              <a:spcBef>
                <a:spcPts val="500"/>
              </a:spcBef>
              <a:spcAft>
                <a:spcPts val="0"/>
              </a:spcAft>
              <a:buSzPts val="1400"/>
              <a:buNone/>
              <a:defRPr sz="1400">
                <a:solidFill>
                  <a:srgbClr val="888888"/>
                </a:solidFill>
              </a:defRPr>
            </a:lvl8pPr>
            <a:lvl9pPr marL="4114800" lvl="8" indent="-228600" algn="l">
              <a:lnSpc>
                <a:spcPct val="100000"/>
              </a:lnSpc>
              <a:spcBef>
                <a:spcPts val="500"/>
              </a:spcBef>
              <a:spcAft>
                <a:spcPts val="0"/>
              </a:spcAft>
              <a:buSzPts val="1400"/>
              <a:buNone/>
              <a:defRPr sz="1400">
                <a:solidFill>
                  <a:srgbClr val="888888"/>
                </a:solidFill>
              </a:defRPr>
            </a:lvl9pPr>
          </a:lstStyle>
          <a:p>
            <a:endParaRPr/>
          </a:p>
        </p:txBody>
      </p:sp>
      <p:sp>
        <p:nvSpPr>
          <p:cNvPr id="70" name="Google Shape;70;p7"/>
          <p:cNvSpPr txBox="1">
            <a:spLocks noGrp="1"/>
          </p:cNvSpPr>
          <p:nvPr>
            <p:ph type="dt" idx="10"/>
          </p:nvPr>
        </p:nvSpPr>
        <p:spPr>
          <a:xfrm>
            <a:off x="5318760" y="1344502"/>
            <a:ext cx="1554480" cy="498781"/>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sz="1300">
                <a:solidFill>
                  <a:srgbClr val="FFFFFF"/>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7"/>
          <p:cNvSpPr txBox="1">
            <a:spLocks noGrp="1"/>
          </p:cNvSpPr>
          <p:nvPr>
            <p:ph type="ftr" idx="11"/>
          </p:nvPr>
        </p:nvSpPr>
        <p:spPr>
          <a:xfrm>
            <a:off x="1629157" y="5177408"/>
            <a:ext cx="5660134" cy="2286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solidFill>
                  <a:srgbClr val="26262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7"/>
          <p:cNvSpPr txBox="1">
            <a:spLocks noGrp="1"/>
          </p:cNvSpPr>
          <p:nvPr>
            <p:ph type="sldNum" idx="12"/>
          </p:nvPr>
        </p:nvSpPr>
        <p:spPr>
          <a:xfrm>
            <a:off x="8604504" y="5177408"/>
            <a:ext cx="1958339" cy="22860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sz="800" b="0" i="0" u="none" strike="noStrike" cap="none">
                <a:solidFill>
                  <a:srgbClr val="262626"/>
                </a:solidFill>
                <a:latin typeface="Century Gothic"/>
                <a:ea typeface="Century Gothic"/>
                <a:cs typeface="Century Gothic"/>
                <a:sym typeface="Century Gothic"/>
              </a:defRPr>
            </a:lvl1pPr>
            <a:lvl2pPr marL="0" lvl="1" indent="0" algn="r">
              <a:spcBef>
                <a:spcPts val="0"/>
              </a:spcBef>
              <a:buNone/>
              <a:defRPr sz="800" b="0" i="0" u="none" strike="noStrike" cap="none">
                <a:solidFill>
                  <a:srgbClr val="262626"/>
                </a:solidFill>
                <a:latin typeface="Century Gothic"/>
                <a:ea typeface="Century Gothic"/>
                <a:cs typeface="Century Gothic"/>
                <a:sym typeface="Century Gothic"/>
              </a:defRPr>
            </a:lvl2pPr>
            <a:lvl3pPr marL="0" lvl="2" indent="0" algn="r">
              <a:spcBef>
                <a:spcPts val="0"/>
              </a:spcBef>
              <a:buNone/>
              <a:defRPr sz="800" b="0" i="0" u="none" strike="noStrike" cap="none">
                <a:solidFill>
                  <a:srgbClr val="262626"/>
                </a:solidFill>
                <a:latin typeface="Century Gothic"/>
                <a:ea typeface="Century Gothic"/>
                <a:cs typeface="Century Gothic"/>
                <a:sym typeface="Century Gothic"/>
              </a:defRPr>
            </a:lvl3pPr>
            <a:lvl4pPr marL="0" lvl="3" indent="0" algn="r">
              <a:spcBef>
                <a:spcPts val="0"/>
              </a:spcBef>
              <a:buNone/>
              <a:defRPr sz="800" b="0" i="0" u="none" strike="noStrike" cap="none">
                <a:solidFill>
                  <a:srgbClr val="262626"/>
                </a:solidFill>
                <a:latin typeface="Century Gothic"/>
                <a:ea typeface="Century Gothic"/>
                <a:cs typeface="Century Gothic"/>
                <a:sym typeface="Century Gothic"/>
              </a:defRPr>
            </a:lvl4pPr>
            <a:lvl5pPr marL="0" lvl="4" indent="0" algn="r">
              <a:spcBef>
                <a:spcPts val="0"/>
              </a:spcBef>
              <a:buNone/>
              <a:defRPr sz="800" b="0" i="0" u="none" strike="noStrike" cap="none">
                <a:solidFill>
                  <a:srgbClr val="262626"/>
                </a:solidFill>
                <a:latin typeface="Century Gothic"/>
                <a:ea typeface="Century Gothic"/>
                <a:cs typeface="Century Gothic"/>
                <a:sym typeface="Century Gothic"/>
              </a:defRPr>
            </a:lvl5pPr>
            <a:lvl6pPr marL="0" lvl="5" indent="0" algn="r">
              <a:spcBef>
                <a:spcPts val="0"/>
              </a:spcBef>
              <a:buNone/>
              <a:defRPr sz="800" b="0" i="0" u="none" strike="noStrike" cap="none">
                <a:solidFill>
                  <a:srgbClr val="262626"/>
                </a:solidFill>
                <a:latin typeface="Century Gothic"/>
                <a:ea typeface="Century Gothic"/>
                <a:cs typeface="Century Gothic"/>
                <a:sym typeface="Century Gothic"/>
              </a:defRPr>
            </a:lvl6pPr>
            <a:lvl7pPr marL="0" lvl="6" indent="0" algn="r">
              <a:spcBef>
                <a:spcPts val="0"/>
              </a:spcBef>
              <a:buNone/>
              <a:defRPr sz="800" b="0" i="0" u="none" strike="noStrike" cap="none">
                <a:solidFill>
                  <a:srgbClr val="262626"/>
                </a:solidFill>
                <a:latin typeface="Century Gothic"/>
                <a:ea typeface="Century Gothic"/>
                <a:cs typeface="Century Gothic"/>
                <a:sym typeface="Century Gothic"/>
              </a:defRPr>
            </a:lvl7pPr>
            <a:lvl8pPr marL="0" lvl="7" indent="0" algn="r">
              <a:spcBef>
                <a:spcPts val="0"/>
              </a:spcBef>
              <a:buNone/>
              <a:defRPr sz="800" b="0" i="0" u="none" strike="noStrike" cap="none">
                <a:solidFill>
                  <a:srgbClr val="262626"/>
                </a:solidFill>
                <a:latin typeface="Century Gothic"/>
                <a:ea typeface="Century Gothic"/>
                <a:cs typeface="Century Gothic"/>
                <a:sym typeface="Century Gothic"/>
              </a:defRPr>
            </a:lvl8pPr>
            <a:lvl9pPr marL="0" lvl="8" indent="0" algn="r">
              <a:spcBef>
                <a:spcPts val="0"/>
              </a:spcBef>
              <a:buNone/>
              <a:defRPr sz="800" b="0" i="0" u="none" strike="noStrike" cap="none">
                <a:solidFill>
                  <a:srgbClr val="262626"/>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8"/>
          <p:cNvSpPr txBox="1">
            <a:spLocks noGrp="1"/>
          </p:cNvSpPr>
          <p:nvPr>
            <p:ph type="body" idx="1"/>
          </p:nvPr>
        </p:nvSpPr>
        <p:spPr>
          <a:xfrm>
            <a:off x="1069848" y="2074334"/>
            <a:ext cx="4663440" cy="640080"/>
          </a:xfrm>
          <a:prstGeom prst="rect">
            <a:avLst/>
          </a:prstGeom>
          <a:noFill/>
          <a:ln>
            <a:noFill/>
          </a:ln>
        </p:spPr>
        <p:txBody>
          <a:bodyPr spcFirstLastPara="1" wrap="square" lIns="91425" tIns="45700" rIns="91425" bIns="45700" anchor="ctr" anchorCtr="0">
            <a:normAutofit/>
          </a:bodyPr>
          <a:lstStyle>
            <a:lvl1pPr marL="457200" lvl="0" indent="-228600" algn="l">
              <a:lnSpc>
                <a:spcPct val="110000"/>
              </a:lnSpc>
              <a:spcBef>
                <a:spcPts val="0"/>
              </a:spcBef>
              <a:spcAft>
                <a:spcPts val="0"/>
              </a:spcAft>
              <a:buSzPts val="1900"/>
              <a:buNone/>
              <a:defRPr sz="1900" b="1" i="0">
                <a:solidFill>
                  <a:schemeClr val="dk1"/>
                </a:solidFill>
                <a:latin typeface="Century Gothic"/>
                <a:ea typeface="Century Gothic"/>
                <a:cs typeface="Century Gothic"/>
                <a:sym typeface="Century Gothic"/>
              </a:defRPr>
            </a:lvl1pPr>
            <a:lvl2pPr marL="914400" lvl="1" indent="-228600" algn="l">
              <a:lnSpc>
                <a:spcPct val="100000"/>
              </a:lnSpc>
              <a:spcBef>
                <a:spcPts val="500"/>
              </a:spcBef>
              <a:spcAft>
                <a:spcPts val="0"/>
              </a:spcAft>
              <a:buSzPts val="1800"/>
              <a:buNone/>
              <a:defRPr sz="1800" b="1"/>
            </a:lvl2pPr>
            <a:lvl3pPr marL="1371600" lvl="2" indent="-228600" algn="l">
              <a:lnSpc>
                <a:spcPct val="100000"/>
              </a:lnSpc>
              <a:spcBef>
                <a:spcPts val="500"/>
              </a:spcBef>
              <a:spcAft>
                <a:spcPts val="0"/>
              </a:spcAft>
              <a:buSzPts val="1800"/>
              <a:buNone/>
              <a:defRPr sz="1800" b="1"/>
            </a:lvl3pPr>
            <a:lvl4pPr marL="1828800" lvl="3" indent="-228600" algn="l">
              <a:lnSpc>
                <a:spcPct val="100000"/>
              </a:lnSpc>
              <a:spcBef>
                <a:spcPts val="500"/>
              </a:spcBef>
              <a:spcAft>
                <a:spcPts val="0"/>
              </a:spcAft>
              <a:buSzPts val="1600"/>
              <a:buNone/>
              <a:defRPr sz="1600" b="1"/>
            </a:lvl4pPr>
            <a:lvl5pPr marL="2286000" lvl="4" indent="-228600" algn="l">
              <a:lnSpc>
                <a:spcPct val="100000"/>
              </a:lnSpc>
              <a:spcBef>
                <a:spcPts val="500"/>
              </a:spcBef>
              <a:spcAft>
                <a:spcPts val="0"/>
              </a:spcAft>
              <a:buSzPts val="1600"/>
              <a:buNone/>
              <a:defRPr sz="1600" b="1"/>
            </a:lvl5pPr>
            <a:lvl6pPr marL="2743200" lvl="5" indent="-228600" algn="l">
              <a:lnSpc>
                <a:spcPct val="100000"/>
              </a:lnSpc>
              <a:spcBef>
                <a:spcPts val="500"/>
              </a:spcBef>
              <a:spcAft>
                <a:spcPts val="0"/>
              </a:spcAft>
              <a:buSzPts val="1600"/>
              <a:buNone/>
              <a:defRPr sz="1600" b="1"/>
            </a:lvl6pPr>
            <a:lvl7pPr marL="3200400" lvl="6" indent="-228600" algn="l">
              <a:lnSpc>
                <a:spcPct val="100000"/>
              </a:lnSpc>
              <a:spcBef>
                <a:spcPts val="500"/>
              </a:spcBef>
              <a:spcAft>
                <a:spcPts val="0"/>
              </a:spcAft>
              <a:buSzPts val="1600"/>
              <a:buNone/>
              <a:defRPr sz="1600" b="1"/>
            </a:lvl7pPr>
            <a:lvl8pPr marL="3657600" lvl="7" indent="-228600" algn="l">
              <a:lnSpc>
                <a:spcPct val="100000"/>
              </a:lnSpc>
              <a:spcBef>
                <a:spcPts val="500"/>
              </a:spcBef>
              <a:spcAft>
                <a:spcPts val="0"/>
              </a:spcAft>
              <a:buSzPts val="1600"/>
              <a:buNone/>
              <a:defRPr sz="1600" b="1"/>
            </a:lvl8pPr>
            <a:lvl9pPr marL="4114800" lvl="8" indent="-228600" algn="l">
              <a:lnSpc>
                <a:spcPct val="100000"/>
              </a:lnSpc>
              <a:spcBef>
                <a:spcPts val="500"/>
              </a:spcBef>
              <a:spcAft>
                <a:spcPts val="0"/>
              </a:spcAft>
              <a:buSzPts val="1600"/>
              <a:buNone/>
              <a:defRPr sz="1600" b="1"/>
            </a:lvl9pPr>
          </a:lstStyle>
          <a:p>
            <a:endParaRPr/>
          </a:p>
        </p:txBody>
      </p:sp>
      <p:sp>
        <p:nvSpPr>
          <p:cNvPr id="76" name="Google Shape;76;p8"/>
          <p:cNvSpPr txBox="1">
            <a:spLocks noGrp="1"/>
          </p:cNvSpPr>
          <p:nvPr>
            <p:ph type="body" idx="2"/>
          </p:nvPr>
        </p:nvSpPr>
        <p:spPr>
          <a:xfrm>
            <a:off x="1069848" y="2792472"/>
            <a:ext cx="4663440" cy="3163825"/>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sz="18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77" name="Google Shape;77;p8"/>
          <p:cNvSpPr txBox="1">
            <a:spLocks noGrp="1"/>
          </p:cNvSpPr>
          <p:nvPr>
            <p:ph type="body" idx="3"/>
          </p:nvPr>
        </p:nvSpPr>
        <p:spPr>
          <a:xfrm>
            <a:off x="6458712" y="2074334"/>
            <a:ext cx="4663440" cy="640080"/>
          </a:xfrm>
          <a:prstGeom prst="rect">
            <a:avLst/>
          </a:prstGeom>
          <a:noFill/>
          <a:ln>
            <a:noFill/>
          </a:ln>
        </p:spPr>
        <p:txBody>
          <a:bodyPr spcFirstLastPara="1" wrap="square" lIns="91425" tIns="45700" rIns="91425" bIns="45700" anchor="ctr" anchorCtr="0">
            <a:normAutofit/>
          </a:bodyPr>
          <a:lstStyle>
            <a:lvl1pPr marL="457200" lvl="0" indent="-228600" algn="l">
              <a:lnSpc>
                <a:spcPct val="110000"/>
              </a:lnSpc>
              <a:spcBef>
                <a:spcPts val="0"/>
              </a:spcBef>
              <a:spcAft>
                <a:spcPts val="0"/>
              </a:spcAft>
              <a:buSzPts val="1900"/>
              <a:buNone/>
              <a:defRPr sz="1900" b="1">
                <a:solidFill>
                  <a:schemeClr val="dk1"/>
                </a:solidFill>
              </a:defRPr>
            </a:lvl1pPr>
            <a:lvl2pPr marL="914400" lvl="1" indent="-228600" algn="l">
              <a:lnSpc>
                <a:spcPct val="100000"/>
              </a:lnSpc>
              <a:spcBef>
                <a:spcPts val="500"/>
              </a:spcBef>
              <a:spcAft>
                <a:spcPts val="0"/>
              </a:spcAft>
              <a:buSzPts val="1800"/>
              <a:buNone/>
              <a:defRPr sz="1800" b="1"/>
            </a:lvl2pPr>
            <a:lvl3pPr marL="1371600" lvl="2" indent="-228600" algn="l">
              <a:lnSpc>
                <a:spcPct val="100000"/>
              </a:lnSpc>
              <a:spcBef>
                <a:spcPts val="500"/>
              </a:spcBef>
              <a:spcAft>
                <a:spcPts val="0"/>
              </a:spcAft>
              <a:buSzPts val="1800"/>
              <a:buNone/>
              <a:defRPr sz="1800" b="1"/>
            </a:lvl3pPr>
            <a:lvl4pPr marL="1828800" lvl="3" indent="-228600" algn="l">
              <a:lnSpc>
                <a:spcPct val="100000"/>
              </a:lnSpc>
              <a:spcBef>
                <a:spcPts val="500"/>
              </a:spcBef>
              <a:spcAft>
                <a:spcPts val="0"/>
              </a:spcAft>
              <a:buSzPts val="1600"/>
              <a:buNone/>
              <a:defRPr sz="1600" b="1"/>
            </a:lvl4pPr>
            <a:lvl5pPr marL="2286000" lvl="4" indent="-228600" algn="l">
              <a:lnSpc>
                <a:spcPct val="100000"/>
              </a:lnSpc>
              <a:spcBef>
                <a:spcPts val="500"/>
              </a:spcBef>
              <a:spcAft>
                <a:spcPts val="0"/>
              </a:spcAft>
              <a:buSzPts val="1600"/>
              <a:buNone/>
              <a:defRPr sz="1600" b="1"/>
            </a:lvl5pPr>
            <a:lvl6pPr marL="2743200" lvl="5" indent="-228600" algn="l">
              <a:lnSpc>
                <a:spcPct val="100000"/>
              </a:lnSpc>
              <a:spcBef>
                <a:spcPts val="500"/>
              </a:spcBef>
              <a:spcAft>
                <a:spcPts val="0"/>
              </a:spcAft>
              <a:buSzPts val="1600"/>
              <a:buNone/>
              <a:defRPr sz="1600" b="1"/>
            </a:lvl6pPr>
            <a:lvl7pPr marL="3200400" lvl="6" indent="-228600" algn="l">
              <a:lnSpc>
                <a:spcPct val="100000"/>
              </a:lnSpc>
              <a:spcBef>
                <a:spcPts val="500"/>
              </a:spcBef>
              <a:spcAft>
                <a:spcPts val="0"/>
              </a:spcAft>
              <a:buSzPts val="1600"/>
              <a:buNone/>
              <a:defRPr sz="1600" b="1"/>
            </a:lvl7pPr>
            <a:lvl8pPr marL="3657600" lvl="7" indent="-228600" algn="l">
              <a:lnSpc>
                <a:spcPct val="100000"/>
              </a:lnSpc>
              <a:spcBef>
                <a:spcPts val="500"/>
              </a:spcBef>
              <a:spcAft>
                <a:spcPts val="0"/>
              </a:spcAft>
              <a:buSzPts val="1600"/>
              <a:buNone/>
              <a:defRPr sz="1600" b="1"/>
            </a:lvl8pPr>
            <a:lvl9pPr marL="4114800" lvl="8" indent="-228600" algn="l">
              <a:lnSpc>
                <a:spcPct val="100000"/>
              </a:lnSpc>
              <a:spcBef>
                <a:spcPts val="500"/>
              </a:spcBef>
              <a:spcAft>
                <a:spcPts val="0"/>
              </a:spcAft>
              <a:buSzPts val="1600"/>
              <a:buNone/>
              <a:defRPr sz="1600" b="1"/>
            </a:lvl9pPr>
          </a:lstStyle>
          <a:p>
            <a:endParaRPr/>
          </a:p>
        </p:txBody>
      </p:sp>
      <p:sp>
        <p:nvSpPr>
          <p:cNvPr id="78" name="Google Shape;78;p8"/>
          <p:cNvSpPr txBox="1">
            <a:spLocks noGrp="1"/>
          </p:cNvSpPr>
          <p:nvPr>
            <p:ph type="body" idx="4"/>
          </p:nvPr>
        </p:nvSpPr>
        <p:spPr>
          <a:xfrm>
            <a:off x="6458712" y="2792471"/>
            <a:ext cx="4663440" cy="3164509"/>
          </a:xfrm>
          <a:prstGeom prst="rect">
            <a:avLst/>
          </a:prstGeom>
          <a:noFill/>
          <a:ln>
            <a:noFill/>
          </a:ln>
        </p:spPr>
        <p:txBody>
          <a:bodyPr spcFirstLastPara="1" wrap="square" lIns="91425" tIns="45700" rIns="91425" bIns="45700" anchor="t" anchorCtr="0">
            <a:normAutofit/>
          </a:bodyPr>
          <a:lstStyle>
            <a:lvl1pPr marL="457200" lvl="0" indent="-342900" algn="l">
              <a:lnSpc>
                <a:spcPct val="110000"/>
              </a:lnSpc>
              <a:spcBef>
                <a:spcPts val="900"/>
              </a:spcBef>
              <a:spcAft>
                <a:spcPts val="0"/>
              </a:spcAft>
              <a:buSzPts val="1800"/>
              <a:buChar char="◦"/>
              <a:defRPr sz="1800"/>
            </a:lvl1pPr>
            <a:lvl2pPr marL="914400" lvl="1" indent="-330200" algn="l">
              <a:lnSpc>
                <a:spcPct val="100000"/>
              </a:lnSpc>
              <a:spcBef>
                <a:spcPts val="500"/>
              </a:spcBef>
              <a:spcAft>
                <a:spcPts val="0"/>
              </a:spcAft>
              <a:buSzPts val="1600"/>
              <a:buChar char="◦"/>
              <a:defRPr sz="1600"/>
            </a:lvl2pPr>
            <a:lvl3pPr marL="1371600" lvl="2" indent="-317500" algn="l">
              <a:lnSpc>
                <a:spcPct val="100000"/>
              </a:lnSpc>
              <a:spcBef>
                <a:spcPts val="500"/>
              </a:spcBef>
              <a:spcAft>
                <a:spcPts val="0"/>
              </a:spcAft>
              <a:buSzPts val="1400"/>
              <a:buChar char="◦"/>
              <a:defRPr sz="1400"/>
            </a:lvl3pPr>
            <a:lvl4pPr marL="1828800" lvl="3" indent="-317500" algn="l">
              <a:lnSpc>
                <a:spcPct val="100000"/>
              </a:lnSpc>
              <a:spcBef>
                <a:spcPts val="500"/>
              </a:spcBef>
              <a:spcAft>
                <a:spcPts val="0"/>
              </a:spcAft>
              <a:buSzPts val="1400"/>
              <a:buChar char="◦"/>
              <a:defRPr sz="1400"/>
            </a:lvl4pPr>
            <a:lvl5pPr marL="2286000" lvl="4" indent="-317500" algn="l">
              <a:lnSpc>
                <a:spcPct val="100000"/>
              </a:lnSpc>
              <a:spcBef>
                <a:spcPts val="500"/>
              </a:spcBef>
              <a:spcAft>
                <a:spcPts val="0"/>
              </a:spcAft>
              <a:buSzPts val="1400"/>
              <a:buChar char="◦"/>
              <a:defRPr sz="1400"/>
            </a:lvl5pPr>
            <a:lvl6pPr marL="2743200" lvl="5" indent="-317500" algn="l">
              <a:lnSpc>
                <a:spcPct val="100000"/>
              </a:lnSpc>
              <a:spcBef>
                <a:spcPts val="500"/>
              </a:spcBef>
              <a:spcAft>
                <a:spcPts val="0"/>
              </a:spcAft>
              <a:buSzPts val="1400"/>
              <a:buChar char="◦"/>
              <a:defRPr sz="1400"/>
            </a:lvl6pPr>
            <a:lvl7pPr marL="3200400" lvl="6" indent="-317500" algn="l">
              <a:lnSpc>
                <a:spcPct val="100000"/>
              </a:lnSpc>
              <a:spcBef>
                <a:spcPts val="500"/>
              </a:spcBef>
              <a:spcAft>
                <a:spcPts val="0"/>
              </a:spcAft>
              <a:buSzPts val="1400"/>
              <a:buChar char="◦"/>
              <a:defRPr sz="1400"/>
            </a:lvl7pPr>
            <a:lvl8pPr marL="3657600" lvl="7" indent="-317500" algn="l">
              <a:lnSpc>
                <a:spcPct val="100000"/>
              </a:lnSpc>
              <a:spcBef>
                <a:spcPts val="500"/>
              </a:spcBef>
              <a:spcAft>
                <a:spcPts val="0"/>
              </a:spcAft>
              <a:buSzPts val="1400"/>
              <a:buChar char="◦"/>
              <a:defRPr sz="1400"/>
            </a:lvl8pPr>
            <a:lvl9pPr marL="4114800" lvl="8" indent="-317500" algn="l">
              <a:lnSpc>
                <a:spcPct val="100000"/>
              </a:lnSpc>
              <a:spcBef>
                <a:spcPts val="500"/>
              </a:spcBef>
              <a:spcAft>
                <a:spcPts val="0"/>
              </a:spcAft>
              <a:buSzPts val="1400"/>
              <a:buChar char="◦"/>
              <a:defRPr sz="1400"/>
            </a:lvl9pPr>
          </a:lstStyle>
          <a:p>
            <a:endParaRPr/>
          </a:p>
        </p:txBody>
      </p:sp>
      <p:sp>
        <p:nvSpPr>
          <p:cNvPr id="79" name="Google Shape;79;p8"/>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8"/>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8"/>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2"/>
        <p:cNvGrpSpPr/>
        <p:nvPr/>
      </p:nvGrpSpPr>
      <p:grpSpPr>
        <a:xfrm>
          <a:off x="0" y="0"/>
          <a:ext cx="0" cy="0"/>
          <a:chOff x="0" y="0"/>
          <a:chExt cx="0" cy="0"/>
        </a:xfrm>
      </p:grpSpPr>
      <p:sp>
        <p:nvSpPr>
          <p:cNvPr id="83" name="Google Shape;83;p9"/>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9"/>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9"/>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9"/>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
        <p:nvSpPr>
          <p:cNvPr id="88" name="Google Shape;88;p10"/>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0"/>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0"/>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entury Gothic"/>
              <a:ea typeface="Century Gothic"/>
              <a:cs typeface="Century Gothic"/>
              <a:sym typeface="Century Gothic"/>
            </a:endParaRPr>
          </a:p>
        </p:txBody>
      </p:sp>
      <p:sp>
        <p:nvSpPr>
          <p:cNvPr id="7" name="Google Shape;7;p1"/>
          <p:cNvSpPr/>
          <p:nvPr/>
        </p:nvSpPr>
        <p:spPr>
          <a:xfrm>
            <a:off x="234696" y="237744"/>
            <a:ext cx="11722608" cy="6382512"/>
          </a:xfrm>
          <a:prstGeom prst="rect">
            <a:avLst/>
          </a:prstGeom>
          <a:solidFill>
            <a:srgbClr val="BFBFBF">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p:nvPr/>
        </p:nvSpPr>
        <p:spPr>
          <a:xfrm>
            <a:off x="371856" y="374904"/>
            <a:ext cx="11448288" cy="6108192"/>
          </a:xfrm>
          <a:prstGeom prst="rect">
            <a:avLst/>
          </a:prstGeom>
          <a:noFill/>
          <a:ln w="9525" cap="sq" cmpd="sng">
            <a:solidFill>
              <a:srgbClr val="262626"/>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262626"/>
              </a:buClr>
              <a:buSzPts val="4000"/>
              <a:buFont typeface="Century Gothic"/>
              <a:buNone/>
              <a:defRPr sz="4000" b="0" i="0" u="none" strike="noStrike" cap="none">
                <a:solidFill>
                  <a:srgbClr val="262626"/>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 name="Google Shape;10;p1"/>
          <p:cNvSpPr txBox="1">
            <a:spLocks noGrp="1"/>
          </p:cNvSpPr>
          <p:nvPr>
            <p:ph type="body" idx="1"/>
          </p:nvPr>
        </p:nvSpPr>
        <p:spPr>
          <a:xfrm>
            <a:off x="1066800" y="2103120"/>
            <a:ext cx="10058400" cy="3849624"/>
          </a:xfrm>
          <a:prstGeom prst="rect">
            <a:avLst/>
          </a:prstGeom>
          <a:noFill/>
          <a:ln>
            <a:noFill/>
          </a:ln>
        </p:spPr>
        <p:txBody>
          <a:bodyPr spcFirstLastPara="1" wrap="square" lIns="91425" tIns="45700" rIns="91425" bIns="45700" anchor="t" anchorCtr="0">
            <a:normAutofit/>
          </a:bodyPr>
          <a:lstStyle>
            <a:lvl1pPr marL="457200" marR="0" lvl="0" indent="-323850" algn="l" rtl="0">
              <a:lnSpc>
                <a:spcPct val="110000"/>
              </a:lnSpc>
              <a:spcBef>
                <a:spcPts val="900"/>
              </a:spcBef>
              <a:spcAft>
                <a:spcPts val="0"/>
              </a:spcAft>
              <a:buClr>
                <a:srgbClr val="262626"/>
              </a:buClr>
              <a:buSzPts val="1500"/>
              <a:buFont typeface="Garamond"/>
              <a:buChar char="◦"/>
              <a:defRPr sz="1500" b="0" i="0" u="none" strike="noStrike" cap="none">
                <a:solidFill>
                  <a:schemeClr val="dk1"/>
                </a:solidFill>
                <a:latin typeface="Century Gothic"/>
                <a:ea typeface="Century Gothic"/>
                <a:cs typeface="Century Gothic"/>
                <a:sym typeface="Century Gothic"/>
              </a:defRPr>
            </a:lvl1pPr>
            <a:lvl2pPr marL="914400" marR="0" lvl="1" indent="-311150" algn="l" rtl="0">
              <a:lnSpc>
                <a:spcPct val="100000"/>
              </a:lnSpc>
              <a:spcBef>
                <a:spcPts val="500"/>
              </a:spcBef>
              <a:spcAft>
                <a:spcPts val="0"/>
              </a:spcAft>
              <a:buClr>
                <a:srgbClr val="262626"/>
              </a:buClr>
              <a:buSzPts val="1300"/>
              <a:buFont typeface="Garamond"/>
              <a:buChar char="◦"/>
              <a:defRPr sz="1300" b="0" i="0" u="none" strike="noStrike" cap="none">
                <a:solidFill>
                  <a:schemeClr val="dk1"/>
                </a:solidFill>
                <a:latin typeface="Century Gothic"/>
                <a:ea typeface="Century Gothic"/>
                <a:cs typeface="Century Gothic"/>
                <a:sym typeface="Century Gothic"/>
              </a:defRPr>
            </a:lvl2pPr>
            <a:lvl3pPr marL="1371600" marR="0" lvl="2" indent="-304800" algn="l" rtl="0">
              <a:lnSpc>
                <a:spcPct val="100000"/>
              </a:lnSpc>
              <a:spcBef>
                <a:spcPts val="500"/>
              </a:spcBef>
              <a:spcAft>
                <a:spcPts val="0"/>
              </a:spcAft>
              <a:buClr>
                <a:srgbClr val="262626"/>
              </a:buClr>
              <a:buSzPts val="1200"/>
              <a:buFont typeface="Garamond"/>
              <a:buChar char="◦"/>
              <a:defRPr sz="1200" b="0" i="0" u="none" strike="noStrike" cap="none">
                <a:solidFill>
                  <a:schemeClr val="dk1"/>
                </a:solidFill>
                <a:latin typeface="Century Gothic"/>
                <a:ea typeface="Century Gothic"/>
                <a:cs typeface="Century Gothic"/>
                <a:sym typeface="Century Gothic"/>
              </a:defRPr>
            </a:lvl3pPr>
            <a:lvl4pPr marL="1828800" marR="0" lvl="3" indent="-304800" algn="l" rtl="0">
              <a:lnSpc>
                <a:spcPct val="100000"/>
              </a:lnSpc>
              <a:spcBef>
                <a:spcPts val="500"/>
              </a:spcBef>
              <a:spcAft>
                <a:spcPts val="0"/>
              </a:spcAft>
              <a:buClr>
                <a:srgbClr val="262626"/>
              </a:buClr>
              <a:buSzPts val="1200"/>
              <a:buFont typeface="Garamond"/>
              <a:buChar char="◦"/>
              <a:defRPr sz="1200" b="0" i="0" u="none" strike="noStrike" cap="none">
                <a:solidFill>
                  <a:schemeClr val="dk1"/>
                </a:solidFill>
                <a:latin typeface="Century Gothic"/>
                <a:ea typeface="Century Gothic"/>
                <a:cs typeface="Century Gothic"/>
                <a:sym typeface="Century Gothic"/>
              </a:defRPr>
            </a:lvl4pPr>
            <a:lvl5pPr marL="2286000" marR="0" lvl="4" indent="-304800" algn="l" rtl="0">
              <a:lnSpc>
                <a:spcPct val="100000"/>
              </a:lnSpc>
              <a:spcBef>
                <a:spcPts val="500"/>
              </a:spcBef>
              <a:spcAft>
                <a:spcPts val="0"/>
              </a:spcAft>
              <a:buClr>
                <a:srgbClr val="262626"/>
              </a:buClr>
              <a:buSzPts val="1200"/>
              <a:buFont typeface="Garamond"/>
              <a:buChar char="◦"/>
              <a:defRPr sz="1200" b="0" i="0" u="none" strike="noStrike" cap="none">
                <a:solidFill>
                  <a:schemeClr val="dk1"/>
                </a:solidFill>
                <a:latin typeface="Century Gothic"/>
                <a:ea typeface="Century Gothic"/>
                <a:cs typeface="Century Gothic"/>
                <a:sym typeface="Century Gothic"/>
              </a:defRPr>
            </a:lvl5pPr>
            <a:lvl6pPr marL="2743200" marR="0" lvl="5" indent="-317500" algn="l" rtl="0">
              <a:lnSpc>
                <a:spcPct val="100000"/>
              </a:lnSpc>
              <a:spcBef>
                <a:spcPts val="500"/>
              </a:spcBef>
              <a:spcAft>
                <a:spcPts val="0"/>
              </a:spcAft>
              <a:buClr>
                <a:srgbClr val="262626"/>
              </a:buClr>
              <a:buSzPts val="1400"/>
              <a:buFont typeface="Garamond"/>
              <a:buChar char="◦"/>
              <a:defRPr sz="1400" b="0" i="0" u="none" strike="noStrike" cap="none">
                <a:solidFill>
                  <a:schemeClr val="dk1"/>
                </a:solidFill>
                <a:latin typeface="Century Gothic"/>
                <a:ea typeface="Century Gothic"/>
                <a:cs typeface="Century Gothic"/>
                <a:sym typeface="Century Gothic"/>
              </a:defRPr>
            </a:lvl6pPr>
            <a:lvl7pPr marL="3200400" marR="0" lvl="6" indent="-317500" algn="l" rtl="0">
              <a:lnSpc>
                <a:spcPct val="100000"/>
              </a:lnSpc>
              <a:spcBef>
                <a:spcPts val="500"/>
              </a:spcBef>
              <a:spcAft>
                <a:spcPts val="0"/>
              </a:spcAft>
              <a:buClr>
                <a:srgbClr val="262626"/>
              </a:buClr>
              <a:buSzPts val="1400"/>
              <a:buFont typeface="Garamond"/>
              <a:buChar char="◦"/>
              <a:defRPr sz="1400" b="0" i="0" u="none" strike="noStrike" cap="none">
                <a:solidFill>
                  <a:schemeClr val="dk1"/>
                </a:solidFill>
                <a:latin typeface="Century Gothic"/>
                <a:ea typeface="Century Gothic"/>
                <a:cs typeface="Century Gothic"/>
                <a:sym typeface="Century Gothic"/>
              </a:defRPr>
            </a:lvl7pPr>
            <a:lvl8pPr marL="3657600" marR="0" lvl="7" indent="-317500" algn="l" rtl="0">
              <a:lnSpc>
                <a:spcPct val="100000"/>
              </a:lnSpc>
              <a:spcBef>
                <a:spcPts val="500"/>
              </a:spcBef>
              <a:spcAft>
                <a:spcPts val="0"/>
              </a:spcAft>
              <a:buClr>
                <a:srgbClr val="262626"/>
              </a:buClr>
              <a:buSzPts val="1400"/>
              <a:buFont typeface="Garamond"/>
              <a:buChar char="◦"/>
              <a:defRPr sz="1400" b="0" i="0" u="none" strike="noStrike" cap="none">
                <a:solidFill>
                  <a:schemeClr val="dk1"/>
                </a:solidFill>
                <a:latin typeface="Century Gothic"/>
                <a:ea typeface="Century Gothic"/>
                <a:cs typeface="Century Gothic"/>
                <a:sym typeface="Century Gothic"/>
              </a:defRPr>
            </a:lvl8pPr>
            <a:lvl9pPr marL="4114800" marR="0" lvl="8" indent="-317500" algn="l" rtl="0">
              <a:lnSpc>
                <a:spcPct val="100000"/>
              </a:lnSpc>
              <a:spcBef>
                <a:spcPts val="500"/>
              </a:spcBef>
              <a:spcAft>
                <a:spcPts val="0"/>
              </a:spcAft>
              <a:buClr>
                <a:srgbClr val="262626"/>
              </a:buClr>
              <a:buSzPts val="1400"/>
              <a:buFont typeface="Garamond"/>
              <a:buChar char="◦"/>
              <a:defRPr sz="1400" b="0" i="0" u="none" strike="noStrike" cap="none">
                <a:solidFill>
                  <a:schemeClr val="dk1"/>
                </a:solidFill>
                <a:latin typeface="Century Gothic"/>
                <a:ea typeface="Century Gothic"/>
                <a:cs typeface="Century Gothic"/>
                <a:sym typeface="Century Gothic"/>
              </a:defRPr>
            </a:lvl9pPr>
          </a:lstStyle>
          <a:p>
            <a:endParaRPr/>
          </a:p>
        </p:txBody>
      </p:sp>
      <p:sp>
        <p:nvSpPr>
          <p:cNvPr id="11" name="Google Shape;11;p1"/>
          <p:cNvSpPr txBox="1">
            <a:spLocks noGrp="1"/>
          </p:cNvSpPr>
          <p:nvPr>
            <p:ph type="dt" idx="10"/>
          </p:nvPr>
        </p:nvSpPr>
        <p:spPr>
          <a:xfrm>
            <a:off x="7256794" y="6035040"/>
            <a:ext cx="2893045" cy="365760"/>
          </a:xfrm>
          <a:prstGeom prst="rect">
            <a:avLst/>
          </a:prstGeom>
          <a:noFill/>
          <a:ln>
            <a:noFill/>
          </a:ln>
        </p:spPr>
        <p:txBody>
          <a:bodyPr spcFirstLastPara="1" wrap="square" lIns="91425" tIns="45700" rIns="91425" bIns="45700" anchor="b" anchorCtr="0">
            <a:noAutofit/>
          </a:bodyPr>
          <a:lstStyle>
            <a:lvl1pPr marR="0" lvl="0" algn="r" rtl="0">
              <a:spcBef>
                <a:spcPts val="0"/>
              </a:spcBef>
              <a:spcAft>
                <a:spcPts val="0"/>
              </a:spcAft>
              <a:buSzPts val="1400"/>
              <a:buNone/>
              <a:defRPr sz="800" b="0" i="0" u="none" strike="noStrike" cap="none">
                <a:solidFill>
                  <a:srgbClr val="3F3F3F"/>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2" name="Google Shape;12;p1"/>
          <p:cNvSpPr txBox="1">
            <a:spLocks noGrp="1"/>
          </p:cNvSpPr>
          <p:nvPr>
            <p:ph type="ftr" idx="11"/>
          </p:nvPr>
        </p:nvSpPr>
        <p:spPr>
          <a:xfrm>
            <a:off x="1066800" y="6035040"/>
            <a:ext cx="5816600" cy="36576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800" b="0" i="0" u="none" strike="noStrike" cap="none">
                <a:solidFill>
                  <a:srgbClr val="262626"/>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3" name="Google Shape;13;p1"/>
          <p:cNvSpPr txBox="1">
            <a:spLocks noGrp="1"/>
          </p:cNvSpPr>
          <p:nvPr>
            <p:ph type="sldNum" idx="12"/>
          </p:nvPr>
        </p:nvSpPr>
        <p:spPr>
          <a:xfrm>
            <a:off x="10287000" y="6035040"/>
            <a:ext cx="838200" cy="36576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800" b="0" i="0" u="none" strike="noStrike" cap="none">
                <a:solidFill>
                  <a:srgbClr val="3F3F3F"/>
                </a:solidFill>
                <a:latin typeface="Century Gothic"/>
                <a:ea typeface="Century Gothic"/>
                <a:cs typeface="Century Gothic"/>
                <a:sym typeface="Century Gothic"/>
              </a:defRPr>
            </a:lvl1pPr>
            <a:lvl2pPr marL="0" marR="0" lvl="1" indent="0" algn="r" rtl="0">
              <a:spcBef>
                <a:spcPts val="0"/>
              </a:spcBef>
              <a:buNone/>
              <a:defRPr sz="800" b="0" i="0" u="none" strike="noStrike" cap="none">
                <a:solidFill>
                  <a:srgbClr val="3F3F3F"/>
                </a:solidFill>
                <a:latin typeface="Century Gothic"/>
                <a:ea typeface="Century Gothic"/>
                <a:cs typeface="Century Gothic"/>
                <a:sym typeface="Century Gothic"/>
              </a:defRPr>
            </a:lvl2pPr>
            <a:lvl3pPr marL="0" marR="0" lvl="2" indent="0" algn="r" rtl="0">
              <a:spcBef>
                <a:spcPts val="0"/>
              </a:spcBef>
              <a:buNone/>
              <a:defRPr sz="800" b="0" i="0" u="none" strike="noStrike" cap="none">
                <a:solidFill>
                  <a:srgbClr val="3F3F3F"/>
                </a:solidFill>
                <a:latin typeface="Century Gothic"/>
                <a:ea typeface="Century Gothic"/>
                <a:cs typeface="Century Gothic"/>
                <a:sym typeface="Century Gothic"/>
              </a:defRPr>
            </a:lvl3pPr>
            <a:lvl4pPr marL="0" marR="0" lvl="3" indent="0" algn="r" rtl="0">
              <a:spcBef>
                <a:spcPts val="0"/>
              </a:spcBef>
              <a:buNone/>
              <a:defRPr sz="800" b="0" i="0" u="none" strike="noStrike" cap="none">
                <a:solidFill>
                  <a:srgbClr val="3F3F3F"/>
                </a:solidFill>
                <a:latin typeface="Century Gothic"/>
                <a:ea typeface="Century Gothic"/>
                <a:cs typeface="Century Gothic"/>
                <a:sym typeface="Century Gothic"/>
              </a:defRPr>
            </a:lvl4pPr>
            <a:lvl5pPr marL="0" marR="0" lvl="4" indent="0" algn="r" rtl="0">
              <a:spcBef>
                <a:spcPts val="0"/>
              </a:spcBef>
              <a:buNone/>
              <a:defRPr sz="800" b="0" i="0" u="none" strike="noStrike" cap="none">
                <a:solidFill>
                  <a:srgbClr val="3F3F3F"/>
                </a:solidFill>
                <a:latin typeface="Century Gothic"/>
                <a:ea typeface="Century Gothic"/>
                <a:cs typeface="Century Gothic"/>
                <a:sym typeface="Century Gothic"/>
              </a:defRPr>
            </a:lvl5pPr>
            <a:lvl6pPr marL="0" marR="0" lvl="5" indent="0" algn="r" rtl="0">
              <a:spcBef>
                <a:spcPts val="0"/>
              </a:spcBef>
              <a:buNone/>
              <a:defRPr sz="800" b="0" i="0" u="none" strike="noStrike" cap="none">
                <a:solidFill>
                  <a:srgbClr val="3F3F3F"/>
                </a:solidFill>
                <a:latin typeface="Century Gothic"/>
                <a:ea typeface="Century Gothic"/>
                <a:cs typeface="Century Gothic"/>
                <a:sym typeface="Century Gothic"/>
              </a:defRPr>
            </a:lvl6pPr>
            <a:lvl7pPr marL="0" marR="0" lvl="6" indent="0" algn="r" rtl="0">
              <a:spcBef>
                <a:spcPts val="0"/>
              </a:spcBef>
              <a:buNone/>
              <a:defRPr sz="800" b="0" i="0" u="none" strike="noStrike" cap="none">
                <a:solidFill>
                  <a:srgbClr val="3F3F3F"/>
                </a:solidFill>
                <a:latin typeface="Century Gothic"/>
                <a:ea typeface="Century Gothic"/>
                <a:cs typeface="Century Gothic"/>
                <a:sym typeface="Century Gothic"/>
              </a:defRPr>
            </a:lvl7pPr>
            <a:lvl8pPr marL="0" marR="0" lvl="7" indent="0" algn="r" rtl="0">
              <a:spcBef>
                <a:spcPts val="0"/>
              </a:spcBef>
              <a:buNone/>
              <a:defRPr sz="800" b="0" i="0" u="none" strike="noStrike" cap="none">
                <a:solidFill>
                  <a:srgbClr val="3F3F3F"/>
                </a:solidFill>
                <a:latin typeface="Century Gothic"/>
                <a:ea typeface="Century Gothic"/>
                <a:cs typeface="Century Gothic"/>
                <a:sym typeface="Century Gothic"/>
              </a:defRPr>
            </a:lvl8pPr>
            <a:lvl9pPr marL="0" marR="0" lvl="8" indent="0" algn="r" rtl="0">
              <a:spcBef>
                <a:spcPts val="0"/>
              </a:spcBef>
              <a:buNone/>
              <a:defRPr sz="800" b="0" i="0" u="none" strike="noStrike" cap="none">
                <a:solidFill>
                  <a:srgbClr val="3F3F3F"/>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1"/>
          <p:cNvSpPr txBox="1">
            <a:spLocks noGrp="1"/>
          </p:cNvSpPr>
          <p:nvPr>
            <p:ph type="ctrTitle"/>
          </p:nvPr>
        </p:nvSpPr>
        <p:spPr>
          <a:xfrm>
            <a:off x="1629103" y="2244830"/>
            <a:ext cx="8933796" cy="2437232"/>
          </a:xfrm>
          <a:prstGeom prst="rect">
            <a:avLst/>
          </a:prstGeom>
          <a:noFill/>
          <a:ln>
            <a:noFill/>
          </a:ln>
        </p:spPr>
        <p:txBody>
          <a:bodyPr spcFirstLastPara="1" wrap="square" lIns="91425" tIns="45700" rIns="91425" bIns="45700" anchor="ctr" anchorCtr="0">
            <a:normAutofit/>
          </a:bodyPr>
          <a:lstStyle/>
          <a:p>
            <a:pPr marL="0" lvl="0" indent="0" algn="ctr" rtl="0">
              <a:lnSpc>
                <a:spcPct val="83000"/>
              </a:lnSpc>
              <a:spcBef>
                <a:spcPts val="0"/>
              </a:spcBef>
              <a:spcAft>
                <a:spcPts val="0"/>
              </a:spcAft>
              <a:buClr>
                <a:srgbClr val="262626"/>
              </a:buClr>
              <a:buSzPts val="4800"/>
              <a:buFont typeface="Century Gothic"/>
              <a:buNone/>
            </a:pPr>
            <a:r>
              <a:rPr lang="en-US" sz="3000"/>
              <a:t>MINI PROJECT FIRST REVIEW PRESENTATION STYLE</a:t>
            </a:r>
            <a:endParaRPr sz="3000"/>
          </a:p>
        </p:txBody>
      </p:sp>
      <p:sp>
        <p:nvSpPr>
          <p:cNvPr id="96" name="Google Shape;96;p11"/>
          <p:cNvSpPr txBox="1">
            <a:spLocks noGrp="1"/>
          </p:cNvSpPr>
          <p:nvPr>
            <p:ph type="subTitle" idx="1"/>
          </p:nvPr>
        </p:nvSpPr>
        <p:spPr>
          <a:xfrm>
            <a:off x="1709475" y="4379992"/>
            <a:ext cx="8936700" cy="759300"/>
          </a:xfrm>
          <a:prstGeom prst="rect">
            <a:avLst/>
          </a:prstGeom>
          <a:noFill/>
          <a:ln>
            <a:noFill/>
          </a:ln>
        </p:spPr>
        <p:txBody>
          <a:bodyPr spcFirstLastPara="1" wrap="square" lIns="91425" tIns="45700" rIns="91425" bIns="45700" anchor="t" anchorCtr="0">
            <a:noAutofit/>
          </a:bodyPr>
          <a:lstStyle/>
          <a:p>
            <a:pPr marL="0" lvl="0" indent="0" algn="ctr" rtl="0">
              <a:lnSpc>
                <a:spcPct val="110000"/>
              </a:lnSpc>
              <a:spcBef>
                <a:spcPts val="0"/>
              </a:spcBef>
              <a:spcAft>
                <a:spcPts val="0"/>
              </a:spcAft>
              <a:buSzPts val="1800"/>
              <a:buNone/>
            </a:pPr>
            <a:r>
              <a:rPr lang="en-US" sz="2500" b="1"/>
              <a:t>BuzzFeed</a:t>
            </a:r>
            <a:endParaRPr sz="25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0"/>
          <p:cNvSpPr txBox="1">
            <a:spLocks noGrp="1"/>
          </p:cNvSpPr>
          <p:nvPr>
            <p:ph type="title"/>
          </p:nvPr>
        </p:nvSpPr>
        <p:spPr>
          <a:xfrm>
            <a:off x="8458200" y="607392"/>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a:t>System Requirements for users</a:t>
            </a:r>
            <a:endParaRPr/>
          </a:p>
        </p:txBody>
      </p:sp>
      <p:sp>
        <p:nvSpPr>
          <p:cNvPr id="153" name="Google Shape;153;p20"/>
          <p:cNvSpPr txBox="1">
            <a:spLocks noGrp="1"/>
          </p:cNvSpPr>
          <p:nvPr>
            <p:ph type="body" idx="1"/>
          </p:nvPr>
        </p:nvSpPr>
        <p:spPr>
          <a:xfrm>
            <a:off x="498275" y="607400"/>
            <a:ext cx="6858000" cy="5334000"/>
          </a:xfrm>
          <a:prstGeom prst="rect">
            <a:avLst/>
          </a:prstGeom>
        </p:spPr>
        <p:txBody>
          <a:bodyPr spcFirstLastPara="1" wrap="square" lIns="91425" tIns="45700" rIns="91425" bIns="45700" anchor="t" anchorCtr="0">
            <a:normAutofit/>
          </a:bodyPr>
          <a:lstStyle/>
          <a:p>
            <a:pPr marL="0" lvl="0" indent="0" algn="l" rtl="0">
              <a:spcBef>
                <a:spcPts val="900"/>
              </a:spcBef>
              <a:spcAft>
                <a:spcPts val="0"/>
              </a:spcAft>
              <a:buNone/>
            </a:pPr>
            <a:r>
              <a:rPr lang="en-US"/>
              <a:t> </a:t>
            </a:r>
            <a:endParaRPr/>
          </a:p>
          <a:p>
            <a:pPr marL="457200" lvl="0" indent="-387350" algn="l" rtl="0">
              <a:spcBef>
                <a:spcPts val="900"/>
              </a:spcBef>
              <a:spcAft>
                <a:spcPts val="0"/>
              </a:spcAft>
              <a:buSzPts val="2500"/>
              <a:buAutoNum type="arabicPeriod"/>
            </a:pPr>
            <a:r>
              <a:rPr lang="en-US" sz="2500"/>
              <a:t>Any OS</a:t>
            </a:r>
            <a:endParaRPr sz="2500"/>
          </a:p>
          <a:p>
            <a:pPr marL="457200" lvl="0" indent="-387350" algn="l" rtl="0">
              <a:spcBef>
                <a:spcPts val="0"/>
              </a:spcBef>
              <a:spcAft>
                <a:spcPts val="0"/>
              </a:spcAft>
              <a:buSzPts val="2500"/>
              <a:buAutoNum type="arabicPeriod"/>
            </a:pPr>
            <a:r>
              <a:rPr lang="en-US" sz="2500"/>
              <a:t>Any web browser</a:t>
            </a:r>
            <a:endParaRPr sz="2500"/>
          </a:p>
          <a:p>
            <a:pPr marL="457200" lvl="0" indent="-387350" algn="l" rtl="0">
              <a:spcBef>
                <a:spcPts val="0"/>
              </a:spcBef>
              <a:spcAft>
                <a:spcPts val="0"/>
              </a:spcAft>
              <a:buSzPts val="2500"/>
              <a:buAutoNum type="arabicPeriod"/>
            </a:pPr>
            <a:r>
              <a:rPr lang="en-US" sz="2500"/>
              <a:t>stable internet connection</a:t>
            </a:r>
            <a:endParaRPr sz="2500"/>
          </a:p>
          <a:p>
            <a:pPr marL="457200" lvl="0" indent="0" algn="l" rtl="0">
              <a:spcBef>
                <a:spcPts val="90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AACB7-B9D7-4059-977F-F4649136E89E}"/>
              </a:ext>
            </a:extLst>
          </p:cNvPr>
          <p:cNvSpPr>
            <a:spLocks noGrp="1"/>
          </p:cNvSpPr>
          <p:nvPr>
            <p:ph type="title"/>
          </p:nvPr>
        </p:nvSpPr>
        <p:spPr>
          <a:xfrm>
            <a:off x="8398935" y="137724"/>
            <a:ext cx="3161963" cy="1645920"/>
          </a:xfrm>
        </p:spPr>
        <p:txBody>
          <a:bodyPr/>
          <a:lstStyle/>
          <a:p>
            <a:r>
              <a:rPr lang="en-US" dirty="0"/>
              <a:t>Class diagram</a:t>
            </a:r>
            <a:br>
              <a:rPr lang="en-US" dirty="0"/>
            </a:br>
            <a:endParaRPr lang="en-IN" dirty="0"/>
          </a:p>
        </p:txBody>
      </p:sp>
      <p:pic>
        <p:nvPicPr>
          <p:cNvPr id="5" name="image10.jpeg">
            <a:extLst>
              <a:ext uri="{FF2B5EF4-FFF2-40B4-BE49-F238E27FC236}">
                <a16:creationId xmlns:a16="http://schemas.microsoft.com/office/drawing/2014/main" id="{6C275A43-9341-4E7B-BE6A-2E34706A8487}"/>
              </a:ext>
            </a:extLst>
          </p:cNvPr>
          <p:cNvPicPr/>
          <p:nvPr/>
        </p:nvPicPr>
        <p:blipFill>
          <a:blip r:embed="rId2" cstate="print"/>
          <a:stretch>
            <a:fillRect/>
          </a:stretch>
        </p:blipFill>
        <p:spPr>
          <a:xfrm>
            <a:off x="451413" y="137724"/>
            <a:ext cx="7337919" cy="6172764"/>
          </a:xfrm>
          <a:prstGeom prst="rect">
            <a:avLst/>
          </a:prstGeom>
        </p:spPr>
      </p:pic>
      <p:sp>
        <p:nvSpPr>
          <p:cNvPr id="7" name="TextBox 6">
            <a:extLst>
              <a:ext uri="{FF2B5EF4-FFF2-40B4-BE49-F238E27FC236}">
                <a16:creationId xmlns:a16="http://schemas.microsoft.com/office/drawing/2014/main" id="{3C10C392-C529-4D13-99E5-0C8AF7D331AB}"/>
              </a:ext>
            </a:extLst>
          </p:cNvPr>
          <p:cNvSpPr txBox="1"/>
          <p:nvPr/>
        </p:nvSpPr>
        <p:spPr>
          <a:xfrm>
            <a:off x="8308623" y="1609481"/>
            <a:ext cx="3589866" cy="4031873"/>
          </a:xfrm>
          <a:prstGeom prst="rect">
            <a:avLst/>
          </a:prstGeom>
          <a:noFill/>
        </p:spPr>
        <p:txBody>
          <a:bodyPr wrap="square">
            <a:spAutoFit/>
          </a:bodyPr>
          <a:lstStyle/>
          <a:p>
            <a:r>
              <a:rPr lang="en-US" sz="1600" dirty="0">
                <a:effectLst/>
                <a:latin typeface="Arial" panose="020B0604020202020204" pitchFamily="34" charset="0"/>
              </a:rPr>
              <a:t>Class diagrams describe the static structure of a system, or how it is structured rather than how it behaves. These diagrams contain the following elements:</a:t>
            </a:r>
          </a:p>
          <a:p>
            <a:r>
              <a:rPr lang="en-US" sz="1600" dirty="0">
                <a:effectLst/>
                <a:latin typeface="Arial" panose="020B0604020202020204" pitchFamily="34" charset="0"/>
              </a:rPr>
              <a:t>1.Classes,which represent entities with common characteristics or features. These features include attributes, operations and associations.</a:t>
            </a:r>
          </a:p>
          <a:p>
            <a:r>
              <a:rPr lang="en-US" sz="1600" dirty="0">
                <a:effectLst/>
                <a:latin typeface="Arial" panose="020B0604020202020204" pitchFamily="34" charset="0"/>
              </a:rPr>
              <a:t>2.Associations,which represent relationships that relate two or more other classes where the relationships have common characteristics or features. These features include attributes and operations.</a:t>
            </a:r>
            <a:endParaRPr lang="en-IN" sz="1600" dirty="0"/>
          </a:p>
        </p:txBody>
      </p:sp>
    </p:spTree>
    <p:extLst>
      <p:ext uri="{BB962C8B-B14F-4D97-AF65-F5344CB8AC3E}">
        <p14:creationId xmlns:p14="http://schemas.microsoft.com/office/powerpoint/2010/main" val="31620118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8480778" y="0"/>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Buzzfeed Use case diagram</a:t>
            </a:r>
            <a:endParaRPr dirty="0"/>
          </a:p>
        </p:txBody>
      </p:sp>
      <p:pic>
        <p:nvPicPr>
          <p:cNvPr id="6" name="image11.jpeg">
            <a:extLst>
              <a:ext uri="{FF2B5EF4-FFF2-40B4-BE49-F238E27FC236}">
                <a16:creationId xmlns:a16="http://schemas.microsoft.com/office/drawing/2014/main" id="{74FCB12F-6B51-45C1-B520-2AED38DBC62D}"/>
              </a:ext>
            </a:extLst>
          </p:cNvPr>
          <p:cNvPicPr/>
          <p:nvPr/>
        </p:nvPicPr>
        <p:blipFill>
          <a:blip r:embed="rId3" cstate="print"/>
          <a:stretch>
            <a:fillRect/>
          </a:stretch>
        </p:blipFill>
        <p:spPr>
          <a:xfrm>
            <a:off x="398462" y="405835"/>
            <a:ext cx="7548916" cy="5690164"/>
          </a:xfrm>
          <a:prstGeom prst="rect">
            <a:avLst/>
          </a:prstGeom>
        </p:spPr>
      </p:pic>
      <p:sp>
        <p:nvSpPr>
          <p:cNvPr id="8" name="TextBox 7">
            <a:extLst>
              <a:ext uri="{FF2B5EF4-FFF2-40B4-BE49-F238E27FC236}">
                <a16:creationId xmlns:a16="http://schemas.microsoft.com/office/drawing/2014/main" id="{E87C8286-E500-4C39-9B5A-725412114E90}"/>
              </a:ext>
            </a:extLst>
          </p:cNvPr>
          <p:cNvSpPr txBox="1"/>
          <p:nvPr/>
        </p:nvSpPr>
        <p:spPr>
          <a:xfrm>
            <a:off x="8480778" y="2197893"/>
            <a:ext cx="3162000" cy="3046988"/>
          </a:xfrm>
          <a:prstGeom prst="rect">
            <a:avLst/>
          </a:prstGeom>
          <a:noFill/>
        </p:spPr>
        <p:txBody>
          <a:bodyPr wrap="square">
            <a:spAutoFit/>
          </a:bodyPr>
          <a:lstStyle/>
          <a:p>
            <a:r>
              <a:rPr lang="en-US" sz="1600" dirty="0">
                <a:effectLst/>
                <a:latin typeface="Arial" panose="020B0604020202020204" pitchFamily="34" charset="0"/>
              </a:rPr>
              <a:t>A use case diagram is a graphic depiction of the interactions among the elements of a system. A use case is a methodology used in system analysis to identify, clarify, and organize system requirements .In this context, the term “system” refers to something being developed or operated , such as a mail-order product sales and</a:t>
            </a:r>
            <a:r>
              <a:rPr lang="en-US" sz="1600" dirty="0"/>
              <a:t> </a:t>
            </a:r>
            <a:r>
              <a:rPr lang="en-US" sz="1600" dirty="0">
                <a:effectLst/>
                <a:latin typeface="Arial" panose="020B0604020202020204" pitchFamily="34" charset="0"/>
              </a:rPr>
              <a:t>service website.</a:t>
            </a:r>
            <a:endParaRPr lang="en-IN"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2"/>
          <p:cNvSpPr txBox="1">
            <a:spLocks noGrp="1"/>
          </p:cNvSpPr>
          <p:nvPr>
            <p:ph type="title"/>
          </p:nvPr>
        </p:nvSpPr>
        <p:spPr>
          <a:xfrm>
            <a:off x="8458200" y="607392"/>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login Use Case Diagram</a:t>
            </a:r>
            <a:endParaRPr dirty="0"/>
          </a:p>
        </p:txBody>
      </p:sp>
      <p:sp>
        <p:nvSpPr>
          <p:cNvPr id="169" name="Google Shape;169;p22"/>
          <p:cNvSpPr txBox="1">
            <a:spLocks noGrp="1"/>
          </p:cNvSpPr>
          <p:nvPr>
            <p:ph type="body" idx="2"/>
          </p:nvPr>
        </p:nvSpPr>
        <p:spPr>
          <a:xfrm>
            <a:off x="8458200" y="2336800"/>
            <a:ext cx="3162000" cy="3606900"/>
          </a:xfrm>
          <a:prstGeom prst="rect">
            <a:avLst/>
          </a:prstGeom>
        </p:spPr>
        <p:txBody>
          <a:bodyPr spcFirstLastPara="1" wrap="square" lIns="91425" tIns="45700" rIns="91425" bIns="45700" anchor="t" anchorCtr="0">
            <a:normAutofit fontScale="85000" lnSpcReduction="10000"/>
          </a:bodyPr>
          <a:lstStyle/>
          <a:p>
            <a:pPr marL="0" lvl="0" indent="0" algn="l" rtl="0">
              <a:spcBef>
                <a:spcPts val="800"/>
              </a:spcBef>
              <a:spcAft>
                <a:spcPts val="0"/>
              </a:spcAft>
              <a:buNone/>
            </a:pPr>
            <a:r>
              <a:rPr lang="en-US" dirty="0">
                <a:effectLst/>
                <a:latin typeface="Arial" panose="020B0604020202020204" pitchFamily="34" charset="0"/>
              </a:rPr>
              <a:t>Use case diagrams are employed in UML, a standard notation for the modeling of real world objects and systems.</a:t>
            </a:r>
          </a:p>
          <a:p>
            <a:pPr marL="0" lvl="0" indent="0" algn="l" rtl="0">
              <a:spcBef>
                <a:spcPts val="800"/>
              </a:spcBef>
              <a:spcAft>
                <a:spcPts val="0"/>
              </a:spcAft>
              <a:buNone/>
            </a:pPr>
            <a:r>
              <a:rPr lang="en-US" dirty="0">
                <a:effectLst/>
                <a:latin typeface="Arial" panose="020B0604020202020204" pitchFamily="34" charset="0"/>
              </a:rPr>
              <a:t>● The actors, usually individuals involved with the system defined according to their roles.</a:t>
            </a:r>
          </a:p>
          <a:p>
            <a:pPr marL="0" lvl="0" indent="0" algn="l" rtl="0">
              <a:spcBef>
                <a:spcPts val="800"/>
              </a:spcBef>
              <a:spcAft>
                <a:spcPts val="0"/>
              </a:spcAft>
              <a:buNone/>
            </a:pPr>
            <a:r>
              <a:rPr lang="en-US" dirty="0">
                <a:effectLst/>
                <a:latin typeface="Arial" panose="020B0604020202020204" pitchFamily="34" charset="0"/>
              </a:rPr>
              <a:t>● The use cases, which are the specific roles played by the actors within and around the system, the relationships between and among the actors and the use cases.</a:t>
            </a:r>
            <a:endParaRPr dirty="0"/>
          </a:p>
        </p:txBody>
      </p:sp>
      <p:pic>
        <p:nvPicPr>
          <p:cNvPr id="6" name="image12.jpeg">
            <a:extLst>
              <a:ext uri="{FF2B5EF4-FFF2-40B4-BE49-F238E27FC236}">
                <a16:creationId xmlns:a16="http://schemas.microsoft.com/office/drawing/2014/main" id="{24F35FBF-482D-451D-AAAA-5358915ED067}"/>
              </a:ext>
            </a:extLst>
          </p:cNvPr>
          <p:cNvPicPr/>
          <p:nvPr/>
        </p:nvPicPr>
        <p:blipFill>
          <a:blip r:embed="rId3" cstate="print"/>
          <a:stretch>
            <a:fillRect/>
          </a:stretch>
        </p:blipFill>
        <p:spPr>
          <a:xfrm>
            <a:off x="571799" y="479249"/>
            <a:ext cx="7364289" cy="514261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3"/>
          <p:cNvSpPr txBox="1">
            <a:spLocks noGrp="1"/>
          </p:cNvSpPr>
          <p:nvPr>
            <p:ph type="title"/>
          </p:nvPr>
        </p:nvSpPr>
        <p:spPr>
          <a:xfrm>
            <a:off x="8927225" y="607400"/>
            <a:ext cx="26931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a:t>BuzzFeed Activity Diagram</a:t>
            </a:r>
            <a:endParaRPr/>
          </a:p>
        </p:txBody>
      </p:sp>
      <p:sp>
        <p:nvSpPr>
          <p:cNvPr id="177" name="Google Shape;177;p23"/>
          <p:cNvSpPr txBox="1">
            <a:spLocks noGrp="1"/>
          </p:cNvSpPr>
          <p:nvPr>
            <p:ph type="body" idx="2"/>
          </p:nvPr>
        </p:nvSpPr>
        <p:spPr>
          <a:xfrm>
            <a:off x="8458200" y="2336800"/>
            <a:ext cx="3162000" cy="3606900"/>
          </a:xfrm>
          <a:prstGeom prst="rect">
            <a:avLst/>
          </a:prstGeom>
        </p:spPr>
        <p:txBody>
          <a:bodyPr spcFirstLastPara="1" wrap="square" lIns="91425" tIns="45700" rIns="91425" bIns="45700" anchor="t" anchorCtr="0">
            <a:normAutofit/>
          </a:bodyPr>
          <a:lstStyle/>
          <a:p>
            <a:pPr marL="0" lvl="0" indent="0" algn="l" rtl="0">
              <a:spcBef>
                <a:spcPts val="800"/>
              </a:spcBef>
              <a:spcAft>
                <a:spcPts val="0"/>
              </a:spcAft>
              <a:buNone/>
            </a:pPr>
            <a:r>
              <a:rPr lang="en-US" dirty="0">
                <a:effectLst/>
                <a:latin typeface="Arial" panose="020B0604020202020204" pitchFamily="34" charset="0"/>
              </a:rPr>
              <a:t>An activity diagram visually presents a series of actions or flow of control in a system similar to a flowchart or a data flow diagram. Activity diagrams are often used in business process modeling. They can also describe the steps in a use case diagram . Activities modeled can be sequential and concurrent.</a:t>
            </a:r>
            <a:endParaRPr dirty="0"/>
          </a:p>
        </p:txBody>
      </p:sp>
      <p:pic>
        <p:nvPicPr>
          <p:cNvPr id="6" name="image13.png">
            <a:extLst>
              <a:ext uri="{FF2B5EF4-FFF2-40B4-BE49-F238E27FC236}">
                <a16:creationId xmlns:a16="http://schemas.microsoft.com/office/drawing/2014/main" id="{6A7A03B6-7421-41AB-A44C-E3334147AFF6}"/>
              </a:ext>
            </a:extLst>
          </p:cNvPr>
          <p:cNvPicPr/>
          <p:nvPr/>
        </p:nvPicPr>
        <p:blipFill>
          <a:blip r:embed="rId3" cstate="print"/>
          <a:stretch>
            <a:fillRect/>
          </a:stretch>
        </p:blipFill>
        <p:spPr>
          <a:xfrm>
            <a:off x="140406" y="109572"/>
            <a:ext cx="7931150" cy="637024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4"/>
          <p:cNvSpPr txBox="1">
            <a:spLocks noGrp="1"/>
          </p:cNvSpPr>
          <p:nvPr>
            <p:ph type="title"/>
          </p:nvPr>
        </p:nvSpPr>
        <p:spPr>
          <a:xfrm>
            <a:off x="8920467" y="2120111"/>
            <a:ext cx="25305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dirty="0"/>
              <a:t>Activity Diagram</a:t>
            </a:r>
            <a:endParaRPr dirty="0"/>
          </a:p>
        </p:txBody>
      </p:sp>
      <p:pic>
        <p:nvPicPr>
          <p:cNvPr id="6" name="image14.jpeg">
            <a:extLst>
              <a:ext uri="{FF2B5EF4-FFF2-40B4-BE49-F238E27FC236}">
                <a16:creationId xmlns:a16="http://schemas.microsoft.com/office/drawing/2014/main" id="{C028B7C9-3B62-4417-AF11-55D90797EA04}"/>
              </a:ext>
            </a:extLst>
          </p:cNvPr>
          <p:cNvPicPr/>
          <p:nvPr/>
        </p:nvPicPr>
        <p:blipFill>
          <a:blip r:embed="rId3" cstate="print"/>
          <a:stretch>
            <a:fillRect/>
          </a:stretch>
        </p:blipFill>
        <p:spPr>
          <a:xfrm>
            <a:off x="416947" y="173990"/>
            <a:ext cx="6807942" cy="618165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413FF-5CE0-43CF-BEE0-B413EC83035B}"/>
              </a:ext>
            </a:extLst>
          </p:cNvPr>
          <p:cNvSpPr>
            <a:spLocks noGrp="1"/>
          </p:cNvSpPr>
          <p:nvPr>
            <p:ph type="title"/>
          </p:nvPr>
        </p:nvSpPr>
        <p:spPr/>
        <p:txBody>
          <a:bodyPr>
            <a:normAutofit fontScale="90000"/>
          </a:bodyPr>
          <a:lstStyle/>
          <a:p>
            <a:r>
              <a:rPr lang="en-US" dirty="0"/>
              <a:t>Login Sequence diagram</a:t>
            </a:r>
            <a:br>
              <a:rPr lang="en-US" dirty="0"/>
            </a:br>
            <a:endParaRPr lang="en-IN" dirty="0"/>
          </a:p>
        </p:txBody>
      </p:sp>
      <p:pic>
        <p:nvPicPr>
          <p:cNvPr id="5" name="image15.jpeg">
            <a:extLst>
              <a:ext uri="{FF2B5EF4-FFF2-40B4-BE49-F238E27FC236}">
                <a16:creationId xmlns:a16="http://schemas.microsoft.com/office/drawing/2014/main" id="{BF6B7627-DC16-403D-9178-F6CCAC121BAD}"/>
              </a:ext>
            </a:extLst>
          </p:cNvPr>
          <p:cNvPicPr/>
          <p:nvPr/>
        </p:nvPicPr>
        <p:blipFill>
          <a:blip r:embed="rId2" cstate="print"/>
          <a:stretch>
            <a:fillRect/>
          </a:stretch>
        </p:blipFill>
        <p:spPr>
          <a:xfrm>
            <a:off x="165593" y="223534"/>
            <a:ext cx="7826939" cy="6053088"/>
          </a:xfrm>
          <a:prstGeom prst="rect">
            <a:avLst/>
          </a:prstGeom>
        </p:spPr>
      </p:pic>
      <p:sp>
        <p:nvSpPr>
          <p:cNvPr id="7" name="TextBox 6">
            <a:extLst>
              <a:ext uri="{FF2B5EF4-FFF2-40B4-BE49-F238E27FC236}">
                <a16:creationId xmlns:a16="http://schemas.microsoft.com/office/drawing/2014/main" id="{049A127A-824A-4DB4-BF74-0455EB008282}"/>
              </a:ext>
            </a:extLst>
          </p:cNvPr>
          <p:cNvSpPr txBox="1"/>
          <p:nvPr/>
        </p:nvSpPr>
        <p:spPr>
          <a:xfrm>
            <a:off x="8458200" y="2438399"/>
            <a:ext cx="3161963" cy="3046988"/>
          </a:xfrm>
          <a:prstGeom prst="rect">
            <a:avLst/>
          </a:prstGeom>
          <a:noFill/>
        </p:spPr>
        <p:txBody>
          <a:bodyPr wrap="square">
            <a:spAutoFit/>
          </a:bodyPr>
          <a:lstStyle/>
          <a:p>
            <a:r>
              <a:rPr lang="en-US" sz="1600" dirty="0">
                <a:effectLst/>
                <a:latin typeface="Arial" panose="020B0604020202020204" pitchFamily="34" charset="0"/>
              </a:rPr>
              <a:t>UML Sequence Diagrams are interaction diagrams that detail how operations are carried out. They capture the interaction between objects in the context of a collaboration. Sequence Diagrams are time focused and they show the order of the interaction visually by using the vertical axis of the diagram to represent time, what messages are sent and when.</a:t>
            </a:r>
            <a:endParaRPr lang="en-IN" sz="1600" dirty="0"/>
          </a:p>
        </p:txBody>
      </p:sp>
    </p:spTree>
    <p:extLst>
      <p:ext uri="{BB962C8B-B14F-4D97-AF65-F5344CB8AC3E}">
        <p14:creationId xmlns:p14="http://schemas.microsoft.com/office/powerpoint/2010/main" val="25924724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B9C01-B758-4CB4-9A03-98CE4FE06683}"/>
              </a:ext>
            </a:extLst>
          </p:cNvPr>
          <p:cNvSpPr>
            <a:spLocks noGrp="1"/>
          </p:cNvSpPr>
          <p:nvPr>
            <p:ph type="title"/>
          </p:nvPr>
        </p:nvSpPr>
        <p:spPr>
          <a:xfrm>
            <a:off x="8751711" y="2383631"/>
            <a:ext cx="3161963" cy="1645920"/>
          </a:xfrm>
        </p:spPr>
        <p:txBody>
          <a:bodyPr>
            <a:normAutofit fontScale="90000"/>
          </a:bodyPr>
          <a:lstStyle/>
          <a:p>
            <a:r>
              <a:rPr lang="en-US" dirty="0"/>
              <a:t>Buzzfeed Sequence diagram</a:t>
            </a:r>
            <a:br>
              <a:rPr lang="en-US" dirty="0"/>
            </a:br>
            <a:endParaRPr lang="en-IN" dirty="0"/>
          </a:p>
        </p:txBody>
      </p:sp>
      <p:pic>
        <p:nvPicPr>
          <p:cNvPr id="5" name="image16.jpeg">
            <a:extLst>
              <a:ext uri="{FF2B5EF4-FFF2-40B4-BE49-F238E27FC236}">
                <a16:creationId xmlns:a16="http://schemas.microsoft.com/office/drawing/2014/main" id="{06F99373-794B-4068-9B0E-6C4B484D59FB}"/>
              </a:ext>
            </a:extLst>
          </p:cNvPr>
          <p:cNvPicPr/>
          <p:nvPr/>
        </p:nvPicPr>
        <p:blipFill>
          <a:blip r:embed="rId2" cstate="print"/>
          <a:stretch>
            <a:fillRect/>
          </a:stretch>
        </p:blipFill>
        <p:spPr>
          <a:xfrm>
            <a:off x="134196" y="136560"/>
            <a:ext cx="7813181" cy="6140062"/>
          </a:xfrm>
          <a:prstGeom prst="rect">
            <a:avLst/>
          </a:prstGeom>
        </p:spPr>
      </p:pic>
    </p:spTree>
    <p:extLst>
      <p:ext uri="{BB962C8B-B14F-4D97-AF65-F5344CB8AC3E}">
        <p14:creationId xmlns:p14="http://schemas.microsoft.com/office/powerpoint/2010/main" val="23210609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BF527-8F4A-4796-83C6-6E638E780F8C}"/>
              </a:ext>
            </a:extLst>
          </p:cNvPr>
          <p:cNvSpPr>
            <a:spLocks noGrp="1"/>
          </p:cNvSpPr>
          <p:nvPr>
            <p:ph type="title"/>
          </p:nvPr>
        </p:nvSpPr>
        <p:spPr/>
        <p:txBody>
          <a:bodyPr/>
          <a:lstStyle/>
          <a:p>
            <a:r>
              <a:rPr lang="en-US" dirty="0"/>
              <a:t>Deployment diagram</a:t>
            </a:r>
            <a:br>
              <a:rPr lang="en-US" dirty="0"/>
            </a:br>
            <a:endParaRPr lang="en-IN" dirty="0"/>
          </a:p>
        </p:txBody>
      </p:sp>
      <p:sp>
        <p:nvSpPr>
          <p:cNvPr id="4" name="Text Placeholder 3">
            <a:extLst>
              <a:ext uri="{FF2B5EF4-FFF2-40B4-BE49-F238E27FC236}">
                <a16:creationId xmlns:a16="http://schemas.microsoft.com/office/drawing/2014/main" id="{F6A6A5CC-40BC-4A6F-A890-2B42DF48A69C}"/>
              </a:ext>
            </a:extLst>
          </p:cNvPr>
          <p:cNvSpPr>
            <a:spLocks noGrp="1"/>
          </p:cNvSpPr>
          <p:nvPr>
            <p:ph type="body" idx="2"/>
          </p:nvPr>
        </p:nvSpPr>
        <p:spPr>
          <a:xfrm>
            <a:off x="7890933" y="2348089"/>
            <a:ext cx="3939822" cy="3606800"/>
          </a:xfrm>
        </p:spPr>
        <p:txBody>
          <a:bodyPr>
            <a:noAutofit/>
          </a:bodyPr>
          <a:lstStyle/>
          <a:p>
            <a:r>
              <a:rPr lang="en-US" sz="1600" dirty="0">
                <a:solidFill>
                  <a:srgbClr val="000000"/>
                </a:solidFill>
                <a:latin typeface="Arial" panose="020B0604020202020204" pitchFamily="34" charset="0"/>
                <a:cs typeface="Arial"/>
                <a:sym typeface="Arial"/>
              </a:rPr>
              <a:t>     Deployment diagram shows the configuration of run-time processing nodes and the components that live on them. These diagrams address the static deployment view of architecture. Deployment Diagram displays the configuration of run-time processing elements and the software components, processes and objects that live on them. Software component instances represent run-time manifestations of code</a:t>
            </a:r>
            <a:r>
              <a:rPr lang="en-US" sz="1600" dirty="0">
                <a:effectLst/>
                <a:latin typeface="Arial" panose="020B0604020202020204" pitchFamily="34" charset="0"/>
              </a:rPr>
              <a:t>.</a:t>
            </a:r>
            <a:endParaRPr lang="en-IN" sz="1600" dirty="0"/>
          </a:p>
        </p:txBody>
      </p:sp>
      <p:pic>
        <p:nvPicPr>
          <p:cNvPr id="6" name="Picture 5">
            <a:extLst>
              <a:ext uri="{FF2B5EF4-FFF2-40B4-BE49-F238E27FC236}">
                <a16:creationId xmlns:a16="http://schemas.microsoft.com/office/drawing/2014/main" id="{32FCF59B-7A79-48BD-B524-6E2020C5B8DD}"/>
              </a:ext>
            </a:extLst>
          </p:cNvPr>
          <p:cNvPicPr>
            <a:picLocks noChangeAspect="1"/>
          </p:cNvPicPr>
          <p:nvPr/>
        </p:nvPicPr>
        <p:blipFill>
          <a:blip r:embed="rId2"/>
          <a:stretch>
            <a:fillRect/>
          </a:stretch>
        </p:blipFill>
        <p:spPr>
          <a:xfrm>
            <a:off x="84314" y="195400"/>
            <a:ext cx="8032397" cy="6319699"/>
          </a:xfrm>
          <a:prstGeom prst="rect">
            <a:avLst/>
          </a:prstGeom>
        </p:spPr>
      </p:pic>
    </p:spTree>
    <p:extLst>
      <p:ext uri="{BB962C8B-B14F-4D97-AF65-F5344CB8AC3E}">
        <p14:creationId xmlns:p14="http://schemas.microsoft.com/office/powerpoint/2010/main" val="1567277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5"/>
          <p:cNvSpPr txBox="1">
            <a:spLocks noGrp="1"/>
          </p:cNvSpPr>
          <p:nvPr>
            <p:ph type="title"/>
          </p:nvPr>
        </p:nvSpPr>
        <p:spPr>
          <a:xfrm>
            <a:off x="8458200" y="607392"/>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2800"/>
              <a:t>Further Implementations</a:t>
            </a:r>
            <a:endParaRPr sz="2800"/>
          </a:p>
        </p:txBody>
      </p:sp>
      <p:sp>
        <p:nvSpPr>
          <p:cNvPr id="192" name="Google Shape;192;p25"/>
          <p:cNvSpPr txBox="1">
            <a:spLocks noGrp="1"/>
          </p:cNvSpPr>
          <p:nvPr>
            <p:ph type="body" idx="1"/>
          </p:nvPr>
        </p:nvSpPr>
        <p:spPr>
          <a:xfrm>
            <a:off x="685800" y="609600"/>
            <a:ext cx="6858000" cy="5334000"/>
          </a:xfrm>
          <a:prstGeom prst="rect">
            <a:avLst/>
          </a:prstGeom>
        </p:spPr>
        <p:txBody>
          <a:bodyPr spcFirstLastPara="1" wrap="square" lIns="91425" tIns="45700" rIns="91425" bIns="45700" anchor="t" anchorCtr="0">
            <a:normAutofit/>
          </a:bodyPr>
          <a:lstStyle/>
          <a:p>
            <a:pPr marL="0" lvl="0" indent="0" algn="l" rtl="0">
              <a:spcBef>
                <a:spcPts val="900"/>
              </a:spcBef>
              <a:spcAft>
                <a:spcPts val="0"/>
              </a:spcAft>
              <a:buNone/>
            </a:pPr>
            <a:endParaRPr/>
          </a:p>
          <a:p>
            <a:pPr marL="457200" lvl="0" indent="-419100" algn="l" rtl="0">
              <a:spcBef>
                <a:spcPts val="900"/>
              </a:spcBef>
              <a:spcAft>
                <a:spcPts val="0"/>
              </a:spcAft>
              <a:buSzPts val="3000"/>
              <a:buChar char="◦"/>
            </a:pPr>
            <a:r>
              <a:rPr lang="en-US" sz="3000"/>
              <a:t>Messaging </a:t>
            </a:r>
            <a:endParaRPr sz="3000"/>
          </a:p>
          <a:p>
            <a:pPr marL="457200" lvl="0" indent="0" algn="l" rtl="0">
              <a:spcBef>
                <a:spcPts val="900"/>
              </a:spcBef>
              <a:spcAft>
                <a:spcPts val="0"/>
              </a:spcAft>
              <a:buNone/>
            </a:pPr>
            <a:endParaRPr sz="3000"/>
          </a:p>
          <a:p>
            <a:pPr marL="457200" lvl="0" indent="-419100" algn="l" rtl="0">
              <a:spcBef>
                <a:spcPts val="900"/>
              </a:spcBef>
              <a:spcAft>
                <a:spcPts val="0"/>
              </a:spcAft>
              <a:buSzPts val="3000"/>
              <a:buChar char="◦"/>
            </a:pPr>
            <a:r>
              <a:rPr lang="en-US" sz="3000"/>
              <a:t>Receiving Notifications</a:t>
            </a:r>
            <a:endParaRPr sz="3000"/>
          </a:p>
          <a:p>
            <a:pPr marL="457200" lvl="0" indent="0" algn="l" rtl="0">
              <a:spcBef>
                <a:spcPts val="900"/>
              </a:spcBef>
              <a:spcAft>
                <a:spcPts val="0"/>
              </a:spcAft>
              <a:buNone/>
            </a:pPr>
            <a:endParaRPr sz="3000"/>
          </a:p>
          <a:p>
            <a:pPr marL="457200" lvl="0" indent="-419100" algn="l" rtl="0">
              <a:spcBef>
                <a:spcPts val="900"/>
              </a:spcBef>
              <a:spcAft>
                <a:spcPts val="0"/>
              </a:spcAft>
              <a:buSzPts val="3000"/>
              <a:buChar char="◦"/>
            </a:pPr>
            <a:r>
              <a:rPr lang="en-US" sz="3000"/>
              <a:t>Friend Suggestions</a:t>
            </a:r>
            <a:endParaRPr sz="3000"/>
          </a:p>
          <a:p>
            <a:pPr marL="457200" lvl="0" indent="0" algn="l" rtl="0">
              <a:spcBef>
                <a:spcPts val="900"/>
              </a:spcBef>
              <a:spcAft>
                <a:spcPts val="0"/>
              </a:spcAft>
              <a:buNone/>
            </a:pPr>
            <a:endParaRPr sz="3000"/>
          </a:p>
          <a:p>
            <a:pPr marL="457200" lvl="0" indent="-419100" algn="l" rtl="0">
              <a:spcBef>
                <a:spcPts val="900"/>
              </a:spcBef>
              <a:spcAft>
                <a:spcPts val="0"/>
              </a:spcAft>
              <a:buSzPts val="3000"/>
              <a:buChar char="◦"/>
            </a:pPr>
            <a:r>
              <a:rPr lang="en-US" sz="3000"/>
              <a:t>Search Friends</a:t>
            </a:r>
            <a:endParaRPr sz="3000"/>
          </a:p>
          <a:p>
            <a:pPr marL="0" lvl="0" indent="0" algn="l" rtl="0">
              <a:spcBef>
                <a:spcPts val="900"/>
              </a:spcBef>
              <a:spcAft>
                <a:spcPts val="0"/>
              </a:spcAft>
              <a:buNone/>
            </a:pPr>
            <a:endParaRPr sz="3000"/>
          </a:p>
          <a:p>
            <a:pPr marL="0" lvl="0" indent="0" algn="l" rtl="0">
              <a:spcBef>
                <a:spcPts val="900"/>
              </a:spcBef>
              <a:spcAft>
                <a:spcPts val="0"/>
              </a:spcAft>
              <a:buNone/>
            </a:pPr>
            <a:endParaRPr sz="25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2"/>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262626"/>
              </a:buClr>
              <a:buSzPts val="4000"/>
              <a:buFont typeface="Century Gothic"/>
              <a:buNone/>
            </a:pPr>
            <a:r>
              <a:rPr lang="en-US"/>
              <a:t>BuzzFeed</a:t>
            </a:r>
            <a:endParaRPr/>
          </a:p>
        </p:txBody>
      </p:sp>
      <p:sp>
        <p:nvSpPr>
          <p:cNvPr id="102" name="Google Shape;102;p12"/>
          <p:cNvSpPr txBox="1">
            <a:spLocks noGrp="1"/>
          </p:cNvSpPr>
          <p:nvPr>
            <p:ph type="body" idx="1"/>
          </p:nvPr>
        </p:nvSpPr>
        <p:spPr>
          <a:xfrm>
            <a:off x="556050" y="2103125"/>
            <a:ext cx="6285000" cy="3749100"/>
          </a:xfrm>
          <a:prstGeom prst="rect">
            <a:avLst/>
          </a:prstGeom>
          <a:noFill/>
          <a:ln>
            <a:noFill/>
          </a:ln>
        </p:spPr>
        <p:txBody>
          <a:bodyPr spcFirstLastPara="1" wrap="square" lIns="91425" tIns="45700" rIns="91425" bIns="45700" anchor="t" anchorCtr="0">
            <a:normAutofit/>
          </a:bodyPr>
          <a:lstStyle/>
          <a:p>
            <a:pPr marL="0" lvl="0" indent="0" algn="ctr" rtl="0">
              <a:lnSpc>
                <a:spcPct val="120000"/>
              </a:lnSpc>
              <a:spcBef>
                <a:spcPts val="0"/>
              </a:spcBef>
              <a:spcAft>
                <a:spcPts val="0"/>
              </a:spcAft>
              <a:buNone/>
            </a:pPr>
            <a:r>
              <a:rPr lang="en-US" sz="2500">
                <a:latin typeface="Arial"/>
                <a:ea typeface="Arial"/>
                <a:cs typeface="Arial"/>
                <a:sym typeface="Arial"/>
              </a:rPr>
              <a:t>Supervisor : K. Srinivas</a:t>
            </a:r>
            <a:endParaRPr/>
          </a:p>
          <a:p>
            <a:pPr marL="2011679" lvl="0" indent="274320" algn="l" rtl="0">
              <a:lnSpc>
                <a:spcPct val="110000"/>
              </a:lnSpc>
              <a:spcBef>
                <a:spcPts val="900"/>
              </a:spcBef>
              <a:spcAft>
                <a:spcPts val="0"/>
              </a:spcAft>
              <a:buNone/>
            </a:pPr>
            <a:endParaRPr/>
          </a:p>
          <a:p>
            <a:pPr marL="2011679" lvl="0" indent="274320" algn="l" rtl="0">
              <a:lnSpc>
                <a:spcPct val="110000"/>
              </a:lnSpc>
              <a:spcBef>
                <a:spcPts val="900"/>
              </a:spcBef>
              <a:spcAft>
                <a:spcPts val="0"/>
              </a:spcAft>
              <a:buNone/>
            </a:pPr>
            <a:r>
              <a:rPr lang="en-US" sz="2500"/>
              <a:t>Batch no-31</a:t>
            </a:r>
            <a:endParaRPr sz="2500"/>
          </a:p>
          <a:p>
            <a:pPr marL="285750" lvl="0" indent="-330200" algn="l" rtl="0">
              <a:lnSpc>
                <a:spcPct val="110000"/>
              </a:lnSpc>
              <a:spcBef>
                <a:spcPts val="900"/>
              </a:spcBef>
              <a:spcAft>
                <a:spcPts val="0"/>
              </a:spcAft>
              <a:buSzPts val="2500"/>
              <a:buFont typeface="Arial"/>
              <a:buChar char="•"/>
            </a:pPr>
            <a:r>
              <a:rPr lang="en-US" sz="2500"/>
              <a:t>Siddartha	 	-	245318733107</a:t>
            </a:r>
            <a:endParaRPr sz="2500"/>
          </a:p>
          <a:p>
            <a:pPr marL="285750" lvl="0" indent="-330200" algn="l" rtl="0">
              <a:lnSpc>
                <a:spcPct val="110000"/>
              </a:lnSpc>
              <a:spcBef>
                <a:spcPts val="900"/>
              </a:spcBef>
              <a:spcAft>
                <a:spcPts val="0"/>
              </a:spcAft>
              <a:buSzPts val="2500"/>
              <a:buFont typeface="Arial"/>
              <a:buChar char="•"/>
            </a:pPr>
            <a:r>
              <a:rPr lang="en-US" sz="2500"/>
              <a:t>Abhishek		-	245318733121</a:t>
            </a:r>
            <a:endParaRPr sz="2500"/>
          </a:p>
          <a:p>
            <a:pPr marL="285750" lvl="0" indent="-330200" algn="l" rtl="0">
              <a:lnSpc>
                <a:spcPct val="110000"/>
              </a:lnSpc>
              <a:spcBef>
                <a:spcPts val="900"/>
              </a:spcBef>
              <a:spcAft>
                <a:spcPts val="0"/>
              </a:spcAft>
              <a:buSzPts val="2500"/>
              <a:buFont typeface="Arial"/>
              <a:buChar char="•"/>
            </a:pPr>
            <a:r>
              <a:rPr lang="en-US" sz="2500"/>
              <a:t>Aadithya		- 	245318733061</a:t>
            </a:r>
            <a:endParaRPr sz="2500"/>
          </a:p>
          <a:p>
            <a:pPr marL="285750" lvl="0" indent="-330200" algn="l" rtl="0">
              <a:lnSpc>
                <a:spcPct val="110000"/>
              </a:lnSpc>
              <a:spcBef>
                <a:spcPts val="900"/>
              </a:spcBef>
              <a:spcAft>
                <a:spcPts val="0"/>
              </a:spcAft>
              <a:buSzPts val="2500"/>
              <a:buFont typeface="Arial"/>
              <a:buChar char="•"/>
            </a:pPr>
            <a:r>
              <a:rPr lang="en-US" sz="2500"/>
              <a:t>Spandana	-	245318733117</a:t>
            </a:r>
            <a:endParaRPr sz="2500"/>
          </a:p>
        </p:txBody>
      </p:sp>
      <p:pic>
        <p:nvPicPr>
          <p:cNvPr id="103" name="Google Shape;103;p12" descr="Large skydiving group mid-air"/>
          <p:cNvPicPr preferRelativeResize="0"/>
          <p:nvPr/>
        </p:nvPicPr>
        <p:blipFill rotWithShape="1">
          <a:blip r:embed="rId3">
            <a:alphaModFix/>
          </a:blip>
          <a:srcRect l="9140" r="8139" b="-1"/>
          <a:stretch/>
        </p:blipFill>
        <p:spPr>
          <a:xfrm>
            <a:off x="7017835" y="2014195"/>
            <a:ext cx="4663439" cy="374903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6"/>
          <p:cNvSpPr txBox="1">
            <a:spLocks noGrp="1"/>
          </p:cNvSpPr>
          <p:nvPr>
            <p:ph type="title"/>
          </p:nvPr>
        </p:nvSpPr>
        <p:spPr>
          <a:xfrm>
            <a:off x="8458200" y="607392"/>
            <a:ext cx="3161963" cy="164592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Century Gothic"/>
              <a:buNone/>
            </a:pPr>
            <a:r>
              <a:rPr lang="en-US"/>
              <a:t>Conclusion of the Project</a:t>
            </a:r>
            <a:endParaRPr/>
          </a:p>
        </p:txBody>
      </p:sp>
      <p:sp>
        <p:nvSpPr>
          <p:cNvPr id="198" name="Google Shape;198;p26"/>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p>
            <a:pPr marL="182880" lvl="0" indent="0" algn="l" rtl="0">
              <a:lnSpc>
                <a:spcPct val="110000"/>
              </a:lnSpc>
              <a:spcBef>
                <a:spcPts val="0"/>
              </a:spcBef>
              <a:spcAft>
                <a:spcPts val="0"/>
              </a:spcAft>
              <a:buNone/>
            </a:pPr>
            <a:endParaRPr b="1"/>
          </a:p>
          <a:p>
            <a:pPr marL="182880" lvl="0" indent="-182880" algn="l" rtl="0">
              <a:spcBef>
                <a:spcPts val="0"/>
              </a:spcBef>
              <a:spcAft>
                <a:spcPts val="0"/>
              </a:spcAft>
              <a:buSzPts val="1900"/>
              <a:buChar char="◦"/>
            </a:pPr>
            <a:r>
              <a:rPr lang="en-US"/>
              <a:t>Social Networking website is a revolutionary idea with a very bright future with further scope for advancements.</a:t>
            </a:r>
            <a:endParaRPr/>
          </a:p>
          <a:p>
            <a:pPr marL="182880" lvl="0" indent="0" algn="l" rtl="0">
              <a:spcBef>
                <a:spcPts val="0"/>
              </a:spcBef>
              <a:spcAft>
                <a:spcPts val="0"/>
              </a:spcAft>
              <a:buNone/>
            </a:pPr>
            <a:endParaRPr/>
          </a:p>
          <a:p>
            <a:pPr marL="182880" lvl="0" indent="-182880" algn="just" rtl="0">
              <a:spcBef>
                <a:spcPts val="0"/>
              </a:spcBef>
              <a:spcAft>
                <a:spcPts val="0"/>
              </a:spcAft>
              <a:buSzPts val="1900"/>
              <a:buChar char="◦"/>
            </a:pPr>
            <a:r>
              <a:rPr lang="en-US"/>
              <a:t>The opportunities provided from this medium are immense and many organisations are making use of this medium to better their practices.</a:t>
            </a:r>
            <a:endParaRPr/>
          </a:p>
          <a:p>
            <a:pPr marL="182880" lvl="0" indent="0" algn="just" rtl="0">
              <a:spcBef>
                <a:spcPts val="0"/>
              </a:spcBef>
              <a:spcAft>
                <a:spcPts val="0"/>
              </a:spcAft>
              <a:buNone/>
            </a:pPr>
            <a:endParaRPr/>
          </a:p>
          <a:p>
            <a:pPr marL="182880" lvl="0" indent="-182880" algn="just" rtl="0">
              <a:spcBef>
                <a:spcPts val="0"/>
              </a:spcBef>
              <a:spcAft>
                <a:spcPts val="0"/>
              </a:spcAft>
              <a:buSzPts val="1900"/>
              <a:buChar char="◦"/>
            </a:pPr>
            <a:r>
              <a:rPr lang="en-US"/>
              <a:t>Organisations are no longer at the mercy of the media to advertise or convey their message.</a:t>
            </a:r>
            <a:endParaRPr/>
          </a:p>
          <a:p>
            <a:pPr marL="182880" lvl="0" indent="0" algn="just" rtl="0">
              <a:spcBef>
                <a:spcPts val="0"/>
              </a:spcBef>
              <a:spcAft>
                <a:spcPts val="0"/>
              </a:spcAft>
              <a:buNone/>
            </a:pPr>
            <a:endParaRPr/>
          </a:p>
          <a:p>
            <a:pPr marL="182880" lvl="0" indent="-182880" algn="just" rtl="0">
              <a:spcBef>
                <a:spcPts val="0"/>
              </a:spcBef>
              <a:spcAft>
                <a:spcPts val="0"/>
              </a:spcAft>
              <a:buSzPts val="1900"/>
              <a:buChar char="◦"/>
            </a:pPr>
            <a:r>
              <a:rPr lang="en-US"/>
              <a:t>With the help of social networking they can advertise or communicate in a more efficient way</a:t>
            </a:r>
            <a:endParaRPr b="1"/>
          </a:p>
          <a:p>
            <a:pPr marL="182880" lvl="0" indent="0" algn="just" rtl="0">
              <a:lnSpc>
                <a:spcPct val="110000"/>
              </a:lnSpc>
              <a:spcBef>
                <a:spcPts val="0"/>
              </a:spcBef>
              <a:spcAft>
                <a:spcPts val="0"/>
              </a:spcAft>
              <a:buNone/>
            </a:pPr>
            <a:endParaRPr/>
          </a:p>
          <a:p>
            <a:pPr marL="182880" lvl="0" indent="0" algn="just" rtl="0">
              <a:lnSpc>
                <a:spcPct val="110000"/>
              </a:lnSpc>
              <a:spcBef>
                <a:spcPts val="0"/>
              </a:spcBef>
              <a:spcAft>
                <a:spcPts val="0"/>
              </a:spcAft>
              <a:buNone/>
            </a:pPr>
            <a:endParaRPr/>
          </a:p>
          <a:p>
            <a:pPr marL="182880" lvl="0" indent="0" algn="just" rtl="0">
              <a:lnSpc>
                <a:spcPct val="110000"/>
              </a:lnSpc>
              <a:spcBef>
                <a:spcPts val="0"/>
              </a:spcBef>
              <a:spcAft>
                <a:spcPts val="0"/>
              </a:spcAft>
              <a:buNone/>
            </a:pPr>
            <a:r>
              <a:rPr lang="en-US"/>
              <a:t> </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197"/>
                                        </p:tgtEl>
                                        <p:attrNameLst>
                                          <p:attrName>style.visibility</p:attrName>
                                        </p:attrNameLst>
                                      </p:cBhvr>
                                      <p:to>
                                        <p:strVal val="visible"/>
                                      </p:to>
                                    </p:set>
                                    <p:animEffect transition="in" filter="fade">
                                      <p:cBhvr>
                                        <p:cTn id="7" dur="1000"/>
                                        <p:tgtEl>
                                          <p:spTgt spid="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4" name="Google Shape;204;p27"/>
          <p:cNvSpPr txBox="1">
            <a:spLocks noGrp="1"/>
          </p:cNvSpPr>
          <p:nvPr>
            <p:ph type="body" idx="1"/>
          </p:nvPr>
        </p:nvSpPr>
        <p:spPr>
          <a:xfrm>
            <a:off x="685800" y="609600"/>
            <a:ext cx="6858000" cy="5334000"/>
          </a:xfrm>
          <a:prstGeom prst="rect">
            <a:avLst/>
          </a:prstGeom>
        </p:spPr>
        <p:txBody>
          <a:bodyPr spcFirstLastPara="1" wrap="square" lIns="91425" tIns="45700" rIns="91425" bIns="45700" anchor="t" anchorCtr="0">
            <a:normAutofit/>
          </a:bodyPr>
          <a:lstStyle/>
          <a:p>
            <a:pPr marL="0" lvl="0" indent="0" algn="ctr" rtl="0">
              <a:spcBef>
                <a:spcPts val="900"/>
              </a:spcBef>
              <a:spcAft>
                <a:spcPts val="0"/>
              </a:spcAft>
              <a:buNone/>
            </a:pPr>
            <a:endParaRPr sz="3500" b="1"/>
          </a:p>
          <a:p>
            <a:pPr marL="0" lvl="0" indent="0" algn="ctr" rtl="0">
              <a:spcBef>
                <a:spcPts val="900"/>
              </a:spcBef>
              <a:spcAft>
                <a:spcPts val="0"/>
              </a:spcAft>
              <a:buNone/>
            </a:pPr>
            <a:endParaRPr sz="3500" b="1"/>
          </a:p>
          <a:p>
            <a:pPr marL="0" lvl="0" indent="0" algn="ctr" rtl="0">
              <a:spcBef>
                <a:spcPts val="900"/>
              </a:spcBef>
              <a:spcAft>
                <a:spcPts val="0"/>
              </a:spcAft>
              <a:buNone/>
            </a:pPr>
            <a:endParaRPr sz="3500" b="1"/>
          </a:p>
          <a:p>
            <a:pPr marL="0" lvl="0" indent="0" algn="ctr" rtl="0">
              <a:spcBef>
                <a:spcPts val="900"/>
              </a:spcBef>
              <a:spcAft>
                <a:spcPts val="0"/>
              </a:spcAft>
              <a:buNone/>
            </a:pPr>
            <a:r>
              <a:rPr lang="en-US" sz="3500" b="1"/>
              <a:t>THANK YOU</a:t>
            </a:r>
            <a:endParaRPr sz="35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13"/>
          <p:cNvPicPr preferRelativeResize="0"/>
          <p:nvPr/>
        </p:nvPicPr>
        <p:blipFill rotWithShape="1">
          <a:blip r:embed="rId3">
            <a:alphaModFix/>
          </a:blip>
          <a:srcRect r="31979" b="-1"/>
          <a:stretch/>
        </p:blipFill>
        <p:spPr>
          <a:xfrm>
            <a:off x="228600" y="237750"/>
            <a:ext cx="7753402" cy="6382500"/>
          </a:xfrm>
          <a:prstGeom prst="rect">
            <a:avLst/>
          </a:prstGeom>
          <a:noFill/>
          <a:ln>
            <a:noFill/>
          </a:ln>
        </p:spPr>
      </p:pic>
      <p:sp>
        <p:nvSpPr>
          <p:cNvPr id="109" name="Google Shape;109;p13"/>
          <p:cNvSpPr txBox="1"/>
          <p:nvPr/>
        </p:nvSpPr>
        <p:spPr>
          <a:xfrm>
            <a:off x="8477250" y="603504"/>
            <a:ext cx="3144774" cy="1645920"/>
          </a:xfrm>
          <a:prstGeom prst="rect">
            <a:avLst/>
          </a:prstGeom>
          <a:noFill/>
          <a:ln>
            <a:noFill/>
          </a:ln>
        </p:spPr>
        <p:txBody>
          <a:bodyPr spcFirstLastPara="1" wrap="square" lIns="91425" tIns="45700" rIns="91425" bIns="45700" anchor="b" anchorCtr="0">
            <a:normAutofit/>
          </a:bodyPr>
          <a:lstStyle/>
          <a:p>
            <a:pPr marL="0" marR="0" lvl="0" indent="0" algn="l" rtl="0">
              <a:spcBef>
                <a:spcPts val="0"/>
              </a:spcBef>
              <a:spcAft>
                <a:spcPts val="0"/>
              </a:spcAft>
              <a:buNone/>
            </a:pPr>
            <a:r>
              <a:rPr lang="en-US" sz="3200" b="0" i="0" u="none" strike="noStrike" cap="none">
                <a:solidFill>
                  <a:schemeClr val="dk1"/>
                </a:solidFill>
                <a:latin typeface="Century Gothic"/>
                <a:ea typeface="Century Gothic"/>
                <a:cs typeface="Century Gothic"/>
                <a:sym typeface="Century Gothic"/>
              </a:rPr>
              <a:t>Contents:</a:t>
            </a:r>
            <a:endParaRPr/>
          </a:p>
        </p:txBody>
      </p:sp>
      <p:sp>
        <p:nvSpPr>
          <p:cNvPr id="110" name="Google Shape;110;p13"/>
          <p:cNvSpPr txBox="1"/>
          <p:nvPr/>
        </p:nvSpPr>
        <p:spPr>
          <a:xfrm>
            <a:off x="8477250" y="2386584"/>
            <a:ext cx="3144774" cy="3511296"/>
          </a:xfrm>
          <a:prstGeom prst="rect">
            <a:avLst/>
          </a:prstGeom>
          <a:noFill/>
          <a:ln>
            <a:noFill/>
          </a:ln>
        </p:spPr>
        <p:txBody>
          <a:bodyPr spcFirstLastPara="1" wrap="square" lIns="91425" tIns="45700" rIns="91425" bIns="45700" anchor="t" anchorCtr="0">
            <a:normAutofit fontScale="92500"/>
          </a:bodyPr>
          <a:lstStyle/>
          <a:p>
            <a:pPr marL="285750" marR="0" lvl="0" indent="-285750" algn="l" rtl="0">
              <a:spcBef>
                <a:spcPts val="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Introduction</a:t>
            </a:r>
            <a:endParaRPr sz="1800">
              <a:solidFill>
                <a:schemeClr val="dk1"/>
              </a:solidFill>
              <a:latin typeface="Century Gothic"/>
              <a:ea typeface="Century Gothic"/>
              <a:cs typeface="Century Gothic"/>
              <a:sym typeface="Century Gothic"/>
            </a:endParaRPr>
          </a:p>
          <a:p>
            <a:pPr marL="285750" marR="0" lvl="0" indent="-285750" algn="l" rtl="0">
              <a:spcBef>
                <a:spcPts val="0"/>
              </a:spcBef>
              <a:spcAft>
                <a:spcPts val="0"/>
              </a:spcAft>
              <a:buClr>
                <a:schemeClr val="dk1"/>
              </a:buClr>
              <a:buSzPts val="1800"/>
              <a:buFont typeface="Century Gothic"/>
              <a:buChar char="•"/>
            </a:pPr>
            <a:r>
              <a:rPr lang="en-US" sz="1800">
                <a:solidFill>
                  <a:schemeClr val="dk1"/>
                </a:solidFill>
                <a:latin typeface="Century Gothic"/>
                <a:ea typeface="Century Gothic"/>
                <a:cs typeface="Century Gothic"/>
                <a:sym typeface="Century Gothic"/>
              </a:rPr>
              <a:t>Abstract </a:t>
            </a:r>
            <a:endParaRPr sz="1800">
              <a:solidFill>
                <a:schemeClr val="dk1"/>
              </a:solidFill>
              <a:latin typeface="Century Gothic"/>
              <a:ea typeface="Century Gothic"/>
              <a:cs typeface="Century Gothic"/>
              <a:sym typeface="Century Gothic"/>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Importance and need of your project Design</a:t>
            </a:r>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Tools and Technologies Implementation</a:t>
            </a:r>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System/User requirements Contributions</a:t>
            </a:r>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System Design</a:t>
            </a:r>
            <a:endParaRPr/>
          </a:p>
          <a:p>
            <a:pPr marL="285750" marR="0" lvl="0" indent="-285750" algn="l" rtl="0">
              <a:spcBef>
                <a:spcPts val="800"/>
              </a:spcBef>
              <a:spcAft>
                <a:spcPts val="0"/>
              </a:spcAft>
              <a:buClr>
                <a:srgbClr val="262626"/>
              </a:buClr>
              <a:buSzPts val="1800"/>
              <a:buFont typeface="Arial"/>
              <a:buChar char="•"/>
            </a:pPr>
            <a:r>
              <a:rPr lang="en-US" sz="1800" b="0" i="0" u="none" strike="noStrike" cap="none">
                <a:solidFill>
                  <a:schemeClr val="dk1"/>
                </a:solidFill>
                <a:latin typeface="Century Gothic"/>
                <a:ea typeface="Century Gothic"/>
                <a:cs typeface="Century Gothic"/>
                <a:sym typeface="Century Gothic"/>
              </a:rPr>
              <a:t>Conclusion of the Project</a:t>
            </a:r>
            <a:endParaRPr sz="1800" b="0" i="0" u="none" strike="noStrike" cap="none">
              <a:solidFill>
                <a:schemeClr val="dk1"/>
              </a:solidFill>
              <a:latin typeface="Century Gothic"/>
              <a:ea typeface="Century Gothic"/>
              <a:cs typeface="Century Gothic"/>
              <a:sym typeface="Century Gothic"/>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50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4"/>
          <p:cNvSpPr>
            <a:spLocks noGrp="1"/>
          </p:cNvSpPr>
          <p:nvPr>
            <p:ph type="pic" idx="2"/>
          </p:nvPr>
        </p:nvSpPr>
        <p:spPr>
          <a:xfrm>
            <a:off x="228599" y="237744"/>
            <a:ext cx="7696200" cy="6382500"/>
          </a:xfrm>
          <a:prstGeom prst="rect">
            <a:avLst/>
          </a:prstGeom>
        </p:spPr>
        <p:txBody>
          <a:bodyPr spcFirstLastPara="1" wrap="square" lIns="91425" tIns="45700" rIns="91425" bIns="45700" anchor="t" anchorCtr="0">
            <a:noAutofit/>
          </a:bodyPr>
          <a:lstStyle/>
          <a:p>
            <a:pPr marL="182880" lvl="0" indent="0" algn="l" rtl="0">
              <a:lnSpc>
                <a:spcPct val="90000"/>
              </a:lnSpc>
              <a:spcBef>
                <a:spcPts val="900"/>
              </a:spcBef>
              <a:spcAft>
                <a:spcPts val="0"/>
              </a:spcAft>
              <a:buNone/>
            </a:pPr>
            <a:r>
              <a:rPr lang="en-US" sz="2500"/>
              <a:t>Our project is a social networking site where </a:t>
            </a:r>
            <a:endParaRPr sz="2500"/>
          </a:p>
          <a:p>
            <a:pPr marL="457200" lvl="0" indent="-387350" algn="l" rtl="0">
              <a:lnSpc>
                <a:spcPct val="90000"/>
              </a:lnSpc>
              <a:spcBef>
                <a:spcPts val="900"/>
              </a:spcBef>
              <a:spcAft>
                <a:spcPts val="0"/>
              </a:spcAft>
              <a:buSzPts val="2500"/>
              <a:buChar char="-"/>
            </a:pPr>
            <a:r>
              <a:rPr lang="en-US" sz="2500"/>
              <a:t>One can register </a:t>
            </a:r>
            <a:endParaRPr sz="2500"/>
          </a:p>
          <a:p>
            <a:pPr marL="457200" lvl="0" indent="0" algn="l" rtl="0">
              <a:lnSpc>
                <a:spcPct val="90000"/>
              </a:lnSpc>
              <a:spcBef>
                <a:spcPts val="900"/>
              </a:spcBef>
              <a:spcAft>
                <a:spcPts val="0"/>
              </a:spcAft>
              <a:buNone/>
            </a:pPr>
            <a:endParaRPr sz="1000"/>
          </a:p>
          <a:p>
            <a:pPr marL="457200" lvl="0" indent="-387350" algn="l" rtl="0">
              <a:lnSpc>
                <a:spcPct val="90000"/>
              </a:lnSpc>
              <a:spcBef>
                <a:spcPts val="900"/>
              </a:spcBef>
              <a:spcAft>
                <a:spcPts val="0"/>
              </a:spcAft>
              <a:buSzPts val="2500"/>
              <a:buChar char="-"/>
            </a:pPr>
            <a:r>
              <a:rPr lang="en-US" sz="2500"/>
              <a:t>Registered user can maintain personal space</a:t>
            </a:r>
            <a:endParaRPr sz="2500"/>
          </a:p>
          <a:p>
            <a:pPr marL="457200" lvl="0" indent="0" algn="l" rtl="0">
              <a:lnSpc>
                <a:spcPct val="90000"/>
              </a:lnSpc>
              <a:spcBef>
                <a:spcPts val="900"/>
              </a:spcBef>
              <a:spcAft>
                <a:spcPts val="0"/>
              </a:spcAft>
              <a:buNone/>
            </a:pPr>
            <a:endParaRPr sz="2500"/>
          </a:p>
          <a:p>
            <a:pPr marL="457200" lvl="0" indent="-387350" algn="l" rtl="0">
              <a:lnSpc>
                <a:spcPct val="90000"/>
              </a:lnSpc>
              <a:spcBef>
                <a:spcPts val="900"/>
              </a:spcBef>
              <a:spcAft>
                <a:spcPts val="0"/>
              </a:spcAft>
              <a:buSzPts val="2500"/>
              <a:buChar char="-"/>
            </a:pPr>
            <a:r>
              <a:rPr lang="en-US" sz="2500"/>
              <a:t>Search other peers.</a:t>
            </a:r>
            <a:endParaRPr sz="2500"/>
          </a:p>
          <a:p>
            <a:pPr marL="457200" lvl="0" indent="0" algn="l" rtl="0">
              <a:lnSpc>
                <a:spcPct val="90000"/>
              </a:lnSpc>
              <a:spcBef>
                <a:spcPts val="900"/>
              </a:spcBef>
              <a:spcAft>
                <a:spcPts val="0"/>
              </a:spcAft>
              <a:buNone/>
            </a:pPr>
            <a:endParaRPr sz="2500"/>
          </a:p>
          <a:p>
            <a:pPr marL="457200" lvl="0" indent="-387350" algn="l" rtl="0">
              <a:lnSpc>
                <a:spcPct val="90000"/>
              </a:lnSpc>
              <a:spcBef>
                <a:spcPts val="900"/>
              </a:spcBef>
              <a:spcAft>
                <a:spcPts val="0"/>
              </a:spcAft>
              <a:buSzPts val="2500"/>
              <a:buChar char="-"/>
            </a:pPr>
            <a:r>
              <a:rPr lang="en-US" sz="2500"/>
              <a:t>Send friend requests.</a:t>
            </a:r>
            <a:endParaRPr sz="1500"/>
          </a:p>
          <a:p>
            <a:pPr marL="457200" lvl="0" indent="0" algn="l" rtl="0">
              <a:lnSpc>
                <a:spcPct val="90000"/>
              </a:lnSpc>
              <a:spcBef>
                <a:spcPts val="900"/>
              </a:spcBef>
              <a:spcAft>
                <a:spcPts val="0"/>
              </a:spcAft>
              <a:buNone/>
            </a:pPr>
            <a:r>
              <a:rPr lang="en-US" sz="1500"/>
              <a:t>  </a:t>
            </a:r>
            <a:endParaRPr sz="1500"/>
          </a:p>
          <a:p>
            <a:pPr marL="457200" lvl="0" indent="-387350" algn="l" rtl="0">
              <a:lnSpc>
                <a:spcPct val="90000"/>
              </a:lnSpc>
              <a:spcBef>
                <a:spcPts val="900"/>
              </a:spcBef>
              <a:spcAft>
                <a:spcPts val="0"/>
              </a:spcAft>
              <a:buSzPts val="2500"/>
              <a:buChar char="-"/>
            </a:pPr>
            <a:r>
              <a:rPr lang="en-US" sz="2500"/>
              <a:t>Have conversations.</a:t>
            </a:r>
            <a:endParaRPr sz="2500"/>
          </a:p>
          <a:p>
            <a:pPr marL="457200" lvl="0" indent="0" algn="l" rtl="0">
              <a:lnSpc>
                <a:spcPct val="90000"/>
              </a:lnSpc>
              <a:spcBef>
                <a:spcPts val="900"/>
              </a:spcBef>
              <a:spcAft>
                <a:spcPts val="0"/>
              </a:spcAft>
              <a:buNone/>
            </a:pPr>
            <a:endParaRPr sz="2500"/>
          </a:p>
          <a:p>
            <a:pPr marL="457200" lvl="0" indent="-387350" algn="l" rtl="0">
              <a:lnSpc>
                <a:spcPct val="90000"/>
              </a:lnSpc>
              <a:spcBef>
                <a:spcPts val="900"/>
              </a:spcBef>
              <a:spcAft>
                <a:spcPts val="0"/>
              </a:spcAft>
              <a:buSzPts val="2500"/>
              <a:buChar char="-"/>
            </a:pPr>
            <a:r>
              <a:rPr lang="en-US" sz="2500"/>
              <a:t>post videos, photos of fun content</a:t>
            </a:r>
            <a:endParaRPr sz="2500"/>
          </a:p>
          <a:p>
            <a:pPr marL="0" lvl="0" indent="0" algn="l" rtl="0">
              <a:lnSpc>
                <a:spcPct val="90000"/>
              </a:lnSpc>
              <a:spcBef>
                <a:spcPts val="900"/>
              </a:spcBef>
              <a:spcAft>
                <a:spcPts val="0"/>
              </a:spcAft>
              <a:buNone/>
            </a:pPr>
            <a:endParaRPr sz="2500"/>
          </a:p>
          <a:p>
            <a:pPr marL="457200" lvl="0" indent="-387350" algn="l" rtl="0">
              <a:lnSpc>
                <a:spcPct val="90000"/>
              </a:lnSpc>
              <a:spcBef>
                <a:spcPts val="900"/>
              </a:spcBef>
              <a:spcAft>
                <a:spcPts val="0"/>
              </a:spcAft>
              <a:buSzPts val="2500"/>
              <a:buChar char="-"/>
            </a:pPr>
            <a:r>
              <a:rPr lang="en-US" sz="2500"/>
              <a:t>Like and comment on feed </a:t>
            </a:r>
            <a:endParaRPr sz="2500"/>
          </a:p>
          <a:p>
            <a:pPr marL="457200" lvl="0" indent="0" algn="l" rtl="0">
              <a:lnSpc>
                <a:spcPct val="90000"/>
              </a:lnSpc>
              <a:spcBef>
                <a:spcPts val="900"/>
              </a:spcBef>
              <a:spcAft>
                <a:spcPts val="0"/>
              </a:spcAft>
              <a:buNone/>
            </a:pPr>
            <a:endParaRPr sz="2500"/>
          </a:p>
          <a:p>
            <a:pPr marL="457200" lvl="0" indent="0" algn="l" rtl="0">
              <a:lnSpc>
                <a:spcPct val="90000"/>
              </a:lnSpc>
              <a:spcBef>
                <a:spcPts val="900"/>
              </a:spcBef>
              <a:spcAft>
                <a:spcPts val="0"/>
              </a:spcAft>
              <a:buNone/>
            </a:pPr>
            <a:endParaRPr sz="1900"/>
          </a:p>
          <a:p>
            <a:pPr marL="182880" lvl="0" indent="0" algn="l" rtl="0">
              <a:lnSpc>
                <a:spcPct val="90000"/>
              </a:lnSpc>
              <a:spcBef>
                <a:spcPts val="900"/>
              </a:spcBef>
              <a:spcAft>
                <a:spcPts val="0"/>
              </a:spcAft>
              <a:buClr>
                <a:schemeClr val="dk1"/>
              </a:buClr>
              <a:buSzPts val="1100"/>
              <a:buFont typeface="Arial"/>
              <a:buNone/>
            </a:pPr>
            <a:endParaRPr sz="1900"/>
          </a:p>
          <a:p>
            <a:pPr marL="0" lvl="0" indent="0" algn="l" rtl="0">
              <a:spcBef>
                <a:spcPts val="900"/>
              </a:spcBef>
              <a:spcAft>
                <a:spcPts val="0"/>
              </a:spcAft>
              <a:buNone/>
            </a:pPr>
            <a:endParaRPr/>
          </a:p>
        </p:txBody>
      </p:sp>
      <p:sp>
        <p:nvSpPr>
          <p:cNvPr id="116" name="Google Shape;116;p14"/>
          <p:cNvSpPr txBox="1">
            <a:spLocks noGrp="1"/>
          </p:cNvSpPr>
          <p:nvPr>
            <p:ph type="title"/>
          </p:nvPr>
        </p:nvSpPr>
        <p:spPr>
          <a:xfrm>
            <a:off x="8477250" y="603504"/>
            <a:ext cx="3144900" cy="16458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t>Abstract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5"/>
          <p:cNvSpPr txBox="1">
            <a:spLocks noGrp="1"/>
          </p:cNvSpPr>
          <p:nvPr>
            <p:ph type="title"/>
          </p:nvPr>
        </p:nvSpPr>
        <p:spPr>
          <a:xfrm>
            <a:off x="1066800" y="642594"/>
            <a:ext cx="10058400" cy="137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262626"/>
              </a:buClr>
              <a:buSzPts val="4000"/>
              <a:buFont typeface="Century Gothic"/>
              <a:buNone/>
            </a:pPr>
            <a:r>
              <a:rPr lang="en-US"/>
              <a:t> Introduction</a:t>
            </a:r>
            <a:endParaRPr/>
          </a:p>
        </p:txBody>
      </p:sp>
      <p:sp>
        <p:nvSpPr>
          <p:cNvPr id="122" name="Google Shape;122;p15"/>
          <p:cNvSpPr txBox="1">
            <a:spLocks noGrp="1"/>
          </p:cNvSpPr>
          <p:nvPr>
            <p:ph type="body" idx="1"/>
          </p:nvPr>
        </p:nvSpPr>
        <p:spPr>
          <a:xfrm>
            <a:off x="505500" y="2103125"/>
            <a:ext cx="5813400" cy="3749100"/>
          </a:xfrm>
          <a:prstGeom prst="rect">
            <a:avLst/>
          </a:prstGeom>
          <a:noFill/>
          <a:ln>
            <a:noFill/>
          </a:ln>
        </p:spPr>
        <p:txBody>
          <a:bodyPr spcFirstLastPara="1" wrap="square" lIns="91425" tIns="45700" rIns="91425" bIns="45700" anchor="t" anchorCtr="0">
            <a:noAutofit/>
          </a:bodyPr>
          <a:lstStyle/>
          <a:p>
            <a:pPr marL="285750" lvl="0" indent="-304800" algn="l" rtl="0">
              <a:lnSpc>
                <a:spcPct val="90000"/>
              </a:lnSpc>
              <a:spcBef>
                <a:spcPts val="900"/>
              </a:spcBef>
              <a:spcAft>
                <a:spcPts val="0"/>
              </a:spcAft>
              <a:buSzPts val="2100"/>
              <a:buFont typeface="Arial"/>
              <a:buChar char="•"/>
            </a:pPr>
            <a:r>
              <a:rPr lang="en-US" sz="2100"/>
              <a:t>When used properly, social media can be a valuable addition.</a:t>
            </a:r>
            <a:endParaRPr sz="2100"/>
          </a:p>
          <a:p>
            <a:pPr marL="285750" lvl="0" indent="-304800" algn="l" rtl="0">
              <a:lnSpc>
                <a:spcPct val="90000"/>
              </a:lnSpc>
              <a:spcBef>
                <a:spcPts val="900"/>
              </a:spcBef>
              <a:spcAft>
                <a:spcPts val="0"/>
              </a:spcAft>
              <a:buSzPts val="2100"/>
              <a:buFont typeface="Arial"/>
              <a:buChar char="•"/>
            </a:pPr>
            <a:r>
              <a:rPr lang="en-US" sz="2100"/>
              <a:t>we ourselves saw the boon of social media amid pandemic. </a:t>
            </a:r>
            <a:endParaRPr sz="2100"/>
          </a:p>
          <a:p>
            <a:pPr marL="285750" lvl="0" indent="-304800" algn="l" rtl="0">
              <a:lnSpc>
                <a:spcPct val="90000"/>
              </a:lnSpc>
              <a:spcBef>
                <a:spcPts val="900"/>
              </a:spcBef>
              <a:spcAft>
                <a:spcPts val="0"/>
              </a:spcAft>
              <a:buSzPts val="2100"/>
              <a:buFont typeface="Arial"/>
              <a:buChar char="•"/>
            </a:pPr>
            <a:r>
              <a:rPr lang="en-US" sz="2100"/>
              <a:t>our project is developed such that people can register and a registered user can maintain his/her own profile , post status and like feed. </a:t>
            </a:r>
            <a:endParaRPr sz="2100"/>
          </a:p>
          <a:p>
            <a:pPr marL="285750" lvl="0" indent="-304800" algn="l" rtl="0">
              <a:lnSpc>
                <a:spcPct val="90000"/>
              </a:lnSpc>
              <a:spcBef>
                <a:spcPts val="900"/>
              </a:spcBef>
              <a:spcAft>
                <a:spcPts val="0"/>
              </a:spcAft>
              <a:buSzPts val="2100"/>
              <a:buFont typeface="Arial"/>
              <a:buChar char="•"/>
            </a:pPr>
            <a:r>
              <a:rPr lang="en-US" sz="2100"/>
              <a:t>A registered user can send friend requests over the site and receive notifications too.</a:t>
            </a:r>
            <a:endParaRPr sz="2100"/>
          </a:p>
          <a:p>
            <a:pPr marL="0" lvl="0" indent="0" algn="l" rtl="0">
              <a:lnSpc>
                <a:spcPct val="90000"/>
              </a:lnSpc>
              <a:spcBef>
                <a:spcPts val="900"/>
              </a:spcBef>
              <a:spcAft>
                <a:spcPts val="0"/>
              </a:spcAft>
              <a:buNone/>
            </a:pPr>
            <a:endParaRPr sz="2100"/>
          </a:p>
        </p:txBody>
      </p:sp>
      <p:pic>
        <p:nvPicPr>
          <p:cNvPr id="123" name="Google Shape;123;p15" descr="Magnifying glass on clear background"/>
          <p:cNvPicPr preferRelativeResize="0"/>
          <p:nvPr/>
        </p:nvPicPr>
        <p:blipFill rotWithShape="1">
          <a:blip r:embed="rId3">
            <a:alphaModFix/>
          </a:blip>
          <a:srcRect l="16970" r="-1" b="-2"/>
          <a:stretch/>
        </p:blipFill>
        <p:spPr>
          <a:xfrm>
            <a:off x="6461760" y="2103120"/>
            <a:ext cx="4663440" cy="374904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6"/>
          <p:cNvSpPr txBox="1">
            <a:spLocks noGrp="1"/>
          </p:cNvSpPr>
          <p:nvPr>
            <p:ph type="title"/>
          </p:nvPr>
        </p:nvSpPr>
        <p:spPr>
          <a:xfrm>
            <a:off x="8458200" y="607392"/>
            <a:ext cx="3161963" cy="164592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700"/>
              <a:buFont typeface="Century Gothic"/>
              <a:buNone/>
            </a:pPr>
            <a:r>
              <a:rPr lang="en-US" sz="2700"/>
              <a:t>Importance and need of your project </a:t>
            </a:r>
            <a:endParaRPr/>
          </a:p>
        </p:txBody>
      </p:sp>
      <p:sp>
        <p:nvSpPr>
          <p:cNvPr id="129" name="Google Shape;129;p16"/>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p>
            <a:pPr marL="182880" lvl="0" indent="-214630" algn="l" rtl="0">
              <a:lnSpc>
                <a:spcPct val="110000"/>
              </a:lnSpc>
              <a:spcBef>
                <a:spcPts val="900"/>
              </a:spcBef>
              <a:spcAft>
                <a:spcPts val="0"/>
              </a:spcAft>
              <a:buSzPts val="2400"/>
              <a:buChar char="◦"/>
            </a:pPr>
            <a:r>
              <a:rPr lang="en-US" sz="2400"/>
              <a:t>Social networking gives you a chance to connect with people around the world.</a:t>
            </a:r>
            <a:endParaRPr sz="2400"/>
          </a:p>
          <a:p>
            <a:pPr marL="182880" lvl="0" indent="-214630" algn="l" rtl="0">
              <a:lnSpc>
                <a:spcPct val="110000"/>
              </a:lnSpc>
              <a:spcBef>
                <a:spcPts val="900"/>
              </a:spcBef>
              <a:spcAft>
                <a:spcPts val="0"/>
              </a:spcAft>
              <a:buSzPts val="2400"/>
              <a:buChar char="◦"/>
            </a:pPr>
            <a:r>
              <a:rPr lang="en-US" sz="2400"/>
              <a:t>This technology gives us access to easy, instant communication tools.</a:t>
            </a:r>
            <a:endParaRPr sz="2400"/>
          </a:p>
          <a:p>
            <a:pPr marL="182880" lvl="0" indent="-214630" algn="l" rtl="0">
              <a:lnSpc>
                <a:spcPct val="110000"/>
              </a:lnSpc>
              <a:spcBef>
                <a:spcPts val="900"/>
              </a:spcBef>
              <a:spcAft>
                <a:spcPts val="0"/>
              </a:spcAft>
              <a:buSzPts val="2400"/>
              <a:buChar char="◦"/>
            </a:pPr>
            <a:r>
              <a:rPr lang="en-US" sz="2400"/>
              <a:t>Social networking creates brand exposure for businesses.</a:t>
            </a:r>
            <a:endParaRPr sz="2400"/>
          </a:p>
          <a:p>
            <a:pPr marL="182880" lvl="0" indent="-214630" algn="l" rtl="0">
              <a:lnSpc>
                <a:spcPct val="110000"/>
              </a:lnSpc>
              <a:spcBef>
                <a:spcPts val="900"/>
              </a:spcBef>
              <a:spcAft>
                <a:spcPts val="0"/>
              </a:spcAft>
              <a:buSzPts val="2400"/>
              <a:buChar char="◦"/>
            </a:pPr>
            <a:r>
              <a:rPr lang="en-US" sz="2400"/>
              <a:t>General fun and enjoyment</a:t>
            </a:r>
            <a:endParaRPr sz="2400"/>
          </a:p>
          <a:p>
            <a:pPr marL="182880" lvl="0" indent="-214630" algn="l" rtl="0">
              <a:lnSpc>
                <a:spcPct val="110000"/>
              </a:lnSpc>
              <a:spcBef>
                <a:spcPts val="900"/>
              </a:spcBef>
              <a:spcAft>
                <a:spcPts val="0"/>
              </a:spcAft>
              <a:buSzPts val="2400"/>
              <a:buChar char="◦"/>
            </a:pPr>
            <a:r>
              <a:rPr lang="en-US" sz="2400"/>
              <a:t>Awareness and Activism</a:t>
            </a:r>
            <a:endParaRPr sz="2400"/>
          </a:p>
          <a:p>
            <a:pPr marL="182880" lvl="0" indent="-214630" algn="l" rtl="0">
              <a:lnSpc>
                <a:spcPct val="110000"/>
              </a:lnSpc>
              <a:spcBef>
                <a:spcPts val="900"/>
              </a:spcBef>
              <a:spcAft>
                <a:spcPts val="0"/>
              </a:spcAft>
              <a:buSzPts val="2400"/>
              <a:buChar char="◦"/>
            </a:pPr>
            <a:r>
              <a:rPr lang="en-US" sz="2400"/>
              <a:t>Exchange of ideas and Collaboration</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7"/>
          <p:cNvSpPr txBox="1">
            <a:spLocks noGrp="1"/>
          </p:cNvSpPr>
          <p:nvPr>
            <p:ph type="title"/>
          </p:nvPr>
        </p:nvSpPr>
        <p:spPr>
          <a:xfrm>
            <a:off x="8458200" y="607392"/>
            <a:ext cx="3161963" cy="164592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Century Gothic"/>
              <a:buNone/>
            </a:pPr>
            <a:r>
              <a:rPr lang="en-US"/>
              <a:t>Tools and Technologies</a:t>
            </a:r>
            <a:endParaRPr/>
          </a:p>
        </p:txBody>
      </p:sp>
      <p:sp>
        <p:nvSpPr>
          <p:cNvPr id="135" name="Google Shape;135;p17"/>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p>
            <a:pPr marL="182880" lvl="0" indent="-220980" algn="l" rtl="0">
              <a:lnSpc>
                <a:spcPct val="110000"/>
              </a:lnSpc>
              <a:spcBef>
                <a:spcPts val="900"/>
              </a:spcBef>
              <a:spcAft>
                <a:spcPts val="0"/>
              </a:spcAft>
              <a:buSzPts val="2500"/>
              <a:buChar char="◦"/>
            </a:pPr>
            <a:r>
              <a:rPr lang="en-US" sz="2500"/>
              <a:t>Front-end: </a:t>
            </a:r>
            <a:r>
              <a:rPr lang="en-US" sz="2500" b="1"/>
              <a:t>CSS,Bootstrap</a:t>
            </a:r>
            <a:endParaRPr sz="2500" b="1"/>
          </a:p>
          <a:p>
            <a:pPr marL="182880" lvl="0" indent="-220980" algn="l" rtl="0">
              <a:lnSpc>
                <a:spcPct val="110000"/>
              </a:lnSpc>
              <a:spcBef>
                <a:spcPts val="900"/>
              </a:spcBef>
              <a:spcAft>
                <a:spcPts val="0"/>
              </a:spcAft>
              <a:buSzPts val="2500"/>
              <a:buChar char="◦"/>
            </a:pPr>
            <a:r>
              <a:rPr lang="en-US" sz="2500"/>
              <a:t>Back-end: </a:t>
            </a:r>
            <a:r>
              <a:rPr lang="en-US" sz="2500" b="1"/>
              <a:t>PHP</a:t>
            </a:r>
            <a:endParaRPr sz="2500" b="1"/>
          </a:p>
          <a:p>
            <a:pPr marL="182880" lvl="0" indent="-220980" algn="l" rtl="0">
              <a:lnSpc>
                <a:spcPct val="110000"/>
              </a:lnSpc>
              <a:spcBef>
                <a:spcPts val="900"/>
              </a:spcBef>
              <a:spcAft>
                <a:spcPts val="0"/>
              </a:spcAft>
              <a:buSzPts val="2500"/>
              <a:buChar char="◦"/>
            </a:pPr>
            <a:r>
              <a:rPr lang="en-US" sz="2500"/>
              <a:t>Database: </a:t>
            </a:r>
            <a:r>
              <a:rPr lang="en-US" sz="2500" b="1"/>
              <a:t>MySQL</a:t>
            </a:r>
            <a:endParaRPr sz="2500" b="1"/>
          </a:p>
          <a:p>
            <a:pPr marL="182880" lvl="0" indent="-220980" algn="l" rtl="0">
              <a:lnSpc>
                <a:spcPct val="110000"/>
              </a:lnSpc>
              <a:spcBef>
                <a:spcPts val="900"/>
              </a:spcBef>
              <a:spcAft>
                <a:spcPts val="0"/>
              </a:spcAft>
              <a:buSzPts val="2500"/>
              <a:buChar char="◦"/>
            </a:pPr>
            <a:r>
              <a:rPr lang="en-US" sz="2500"/>
              <a:t>Server: </a:t>
            </a:r>
            <a:r>
              <a:rPr lang="en-US" sz="2500" b="1"/>
              <a:t>Xampp</a:t>
            </a:r>
            <a:endParaRPr sz="2500">
              <a:solidFill>
                <a:srgbClr val="3C3C3B"/>
              </a:solidFill>
              <a:latin typeface="Arial"/>
              <a:ea typeface="Arial"/>
              <a:cs typeface="Arial"/>
              <a:sym typeface="Arial"/>
            </a:endParaRPr>
          </a:p>
          <a:p>
            <a:pPr marL="0" lvl="0" indent="0" algn="l" rtl="0">
              <a:lnSpc>
                <a:spcPct val="110000"/>
              </a:lnSpc>
              <a:spcBef>
                <a:spcPts val="90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8"/>
          <p:cNvSpPr txBox="1">
            <a:spLocks noGrp="1"/>
          </p:cNvSpPr>
          <p:nvPr>
            <p:ph type="title"/>
          </p:nvPr>
        </p:nvSpPr>
        <p:spPr>
          <a:xfrm>
            <a:off x="8458200" y="607392"/>
            <a:ext cx="3162000" cy="164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a:t>why? </a:t>
            </a:r>
            <a:endParaRPr/>
          </a:p>
        </p:txBody>
      </p:sp>
      <p:sp>
        <p:nvSpPr>
          <p:cNvPr id="141" name="Google Shape;141;p18"/>
          <p:cNvSpPr txBox="1">
            <a:spLocks noGrp="1"/>
          </p:cNvSpPr>
          <p:nvPr>
            <p:ph type="body" idx="1"/>
          </p:nvPr>
        </p:nvSpPr>
        <p:spPr>
          <a:xfrm>
            <a:off x="685800" y="609600"/>
            <a:ext cx="6858000" cy="5334000"/>
          </a:xfrm>
          <a:prstGeom prst="rect">
            <a:avLst/>
          </a:prstGeom>
        </p:spPr>
        <p:txBody>
          <a:bodyPr spcFirstLastPara="1" wrap="square" lIns="91425" tIns="45700" rIns="91425" bIns="45700" anchor="t" anchorCtr="0">
            <a:normAutofit/>
          </a:bodyPr>
          <a:lstStyle/>
          <a:p>
            <a:pPr marL="182880" lvl="0" indent="0" algn="l" rtl="0">
              <a:spcBef>
                <a:spcPts val="900"/>
              </a:spcBef>
              <a:spcAft>
                <a:spcPts val="0"/>
              </a:spcAft>
              <a:buNone/>
            </a:pPr>
            <a:r>
              <a:rPr lang="en-US" b="1"/>
              <a:t>Why PHP?</a:t>
            </a:r>
            <a:endParaRPr sz="1500">
              <a:solidFill>
                <a:srgbClr val="3C3C3B"/>
              </a:solidFill>
              <a:latin typeface="Arial"/>
              <a:ea typeface="Arial"/>
              <a:cs typeface="Arial"/>
              <a:sym typeface="Arial"/>
            </a:endParaRPr>
          </a:p>
          <a:p>
            <a:pPr marL="182880" lvl="0" indent="0" algn="l" rtl="0">
              <a:spcBef>
                <a:spcPts val="900"/>
              </a:spcBef>
              <a:spcAft>
                <a:spcPts val="0"/>
              </a:spcAft>
              <a:buNone/>
            </a:pPr>
            <a:r>
              <a:rPr lang="en-US">
                <a:solidFill>
                  <a:srgbClr val="3C3C3B"/>
                </a:solidFill>
              </a:rPr>
              <a:t>- ported by many hosting services , works quite well with a MySQL database </a:t>
            </a:r>
            <a:endParaRPr>
              <a:solidFill>
                <a:srgbClr val="3C3C3B"/>
              </a:solidFill>
            </a:endParaRPr>
          </a:p>
          <a:p>
            <a:pPr marL="182880" lvl="0" indent="0" algn="l" rtl="0">
              <a:spcBef>
                <a:spcPts val="900"/>
              </a:spcBef>
              <a:spcAft>
                <a:spcPts val="0"/>
              </a:spcAft>
              <a:buNone/>
            </a:pPr>
            <a:r>
              <a:rPr lang="en-US">
                <a:solidFill>
                  <a:srgbClr val="3C3C3B"/>
                </a:solidFill>
              </a:rPr>
              <a:t>-The experience is significantly quicker and also more simple</a:t>
            </a:r>
            <a:endParaRPr>
              <a:solidFill>
                <a:srgbClr val="3C3C3B"/>
              </a:solidFill>
            </a:endParaRPr>
          </a:p>
          <a:p>
            <a:pPr marL="182880" lvl="0" indent="0" algn="l" rtl="0">
              <a:spcBef>
                <a:spcPts val="900"/>
              </a:spcBef>
              <a:spcAft>
                <a:spcPts val="0"/>
              </a:spcAft>
              <a:buNone/>
            </a:pPr>
            <a:r>
              <a:rPr lang="en-US">
                <a:solidFill>
                  <a:srgbClr val="3C3C3B"/>
                </a:solidFill>
              </a:rPr>
              <a:t>-The deployment of applications and frameworks is quite simple.</a:t>
            </a:r>
            <a:endParaRPr>
              <a:solidFill>
                <a:srgbClr val="3C3C3B"/>
              </a:solidFill>
            </a:endParaRPr>
          </a:p>
          <a:p>
            <a:pPr marL="0" lvl="0" indent="0" algn="l" rtl="0">
              <a:spcBef>
                <a:spcPts val="90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9"/>
          <p:cNvSpPr txBox="1">
            <a:spLocks noGrp="1"/>
          </p:cNvSpPr>
          <p:nvPr>
            <p:ph type="title"/>
          </p:nvPr>
        </p:nvSpPr>
        <p:spPr>
          <a:xfrm>
            <a:off x="8458200" y="607392"/>
            <a:ext cx="3162000" cy="16458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700"/>
              <a:buFont typeface="Century Gothic"/>
              <a:buNone/>
            </a:pPr>
            <a:r>
              <a:rPr lang="en-US" sz="2700"/>
              <a:t>Developer’s System requirements</a:t>
            </a:r>
            <a:br>
              <a:rPr lang="en-US" sz="2700"/>
            </a:br>
            <a:endParaRPr sz="2700"/>
          </a:p>
        </p:txBody>
      </p:sp>
      <p:sp>
        <p:nvSpPr>
          <p:cNvPr id="147" name="Google Shape;147;p19"/>
          <p:cNvSpPr txBox="1">
            <a:spLocks noGrp="1"/>
          </p:cNvSpPr>
          <p:nvPr>
            <p:ph type="body" idx="1"/>
          </p:nvPr>
        </p:nvSpPr>
        <p:spPr>
          <a:xfrm>
            <a:off x="685800" y="609600"/>
            <a:ext cx="6858000" cy="5334000"/>
          </a:xfrm>
          <a:prstGeom prst="rect">
            <a:avLst/>
          </a:prstGeom>
          <a:noFill/>
          <a:ln>
            <a:noFill/>
          </a:ln>
        </p:spPr>
        <p:txBody>
          <a:bodyPr spcFirstLastPara="1" wrap="square" lIns="91425" tIns="45700" rIns="91425" bIns="45700" anchor="t" anchorCtr="0">
            <a:normAutofit/>
          </a:bodyPr>
          <a:lstStyle/>
          <a:p>
            <a:pPr marL="182880" lvl="0" indent="-189230" algn="l" rtl="0">
              <a:lnSpc>
                <a:spcPct val="110000"/>
              </a:lnSpc>
              <a:spcBef>
                <a:spcPts val="900"/>
              </a:spcBef>
              <a:spcAft>
                <a:spcPts val="0"/>
              </a:spcAft>
              <a:buSzPts val="2000"/>
              <a:buChar char="●"/>
            </a:pPr>
            <a:r>
              <a:rPr lang="en-US" sz="2000"/>
              <a:t>For Development :</a:t>
            </a:r>
            <a:endParaRPr sz="2000"/>
          </a:p>
          <a:p>
            <a:pPr marL="457200" lvl="1" indent="-208280" algn="l" rtl="0">
              <a:lnSpc>
                <a:spcPct val="110000"/>
              </a:lnSpc>
              <a:spcBef>
                <a:spcPts val="900"/>
              </a:spcBef>
              <a:spcAft>
                <a:spcPts val="0"/>
              </a:spcAft>
              <a:buSzPts val="2000"/>
              <a:buChar char="○"/>
            </a:pPr>
            <a:r>
              <a:rPr lang="en-US" sz="2000"/>
              <a:t>Any OS </a:t>
            </a:r>
            <a:endParaRPr sz="2000"/>
          </a:p>
          <a:p>
            <a:pPr marL="457200" lvl="1" indent="-208280" algn="l" rtl="0">
              <a:lnSpc>
                <a:spcPct val="110000"/>
              </a:lnSpc>
              <a:spcBef>
                <a:spcPts val="900"/>
              </a:spcBef>
              <a:spcAft>
                <a:spcPts val="0"/>
              </a:spcAft>
              <a:buSzPts val="2000"/>
              <a:buChar char="○"/>
            </a:pPr>
            <a:r>
              <a:rPr lang="en-US" sz="2000"/>
              <a:t>Xampp </a:t>
            </a:r>
            <a:endParaRPr sz="2000"/>
          </a:p>
          <a:p>
            <a:pPr marL="457200" lvl="1" indent="-208280" algn="l" rtl="0">
              <a:lnSpc>
                <a:spcPct val="110000"/>
              </a:lnSpc>
              <a:spcBef>
                <a:spcPts val="900"/>
              </a:spcBef>
              <a:spcAft>
                <a:spcPts val="0"/>
              </a:spcAft>
              <a:buSzPts val="2000"/>
              <a:buChar char="○"/>
            </a:pPr>
            <a:r>
              <a:rPr lang="en-US" sz="2000"/>
              <a:t>Visual Studio Code</a:t>
            </a:r>
            <a:endParaRPr sz="2000"/>
          </a:p>
          <a:p>
            <a:pPr marL="457200" lvl="1" indent="-208280" algn="l" rtl="0">
              <a:lnSpc>
                <a:spcPct val="110000"/>
              </a:lnSpc>
              <a:spcBef>
                <a:spcPts val="900"/>
              </a:spcBef>
              <a:spcAft>
                <a:spcPts val="0"/>
              </a:spcAft>
              <a:buSzPts val="2000"/>
              <a:buChar char="○"/>
            </a:pPr>
            <a:r>
              <a:rPr lang="en-US" sz="2000"/>
              <a:t> Search engine </a:t>
            </a:r>
            <a:endParaRPr sz="2000"/>
          </a:p>
          <a:p>
            <a:pPr marL="457200" lvl="1" indent="-208280" algn="l" rtl="0">
              <a:lnSpc>
                <a:spcPct val="110000"/>
              </a:lnSpc>
              <a:spcBef>
                <a:spcPts val="900"/>
              </a:spcBef>
              <a:spcAft>
                <a:spcPts val="0"/>
              </a:spcAft>
              <a:buSzPts val="2000"/>
              <a:buChar char="○"/>
            </a:pPr>
            <a:r>
              <a:rPr lang="en-US" sz="2000"/>
              <a:t>1GB RAM ,5GB free disk space</a:t>
            </a:r>
            <a:endParaRPr sz="2000"/>
          </a:p>
          <a:p>
            <a:pPr marL="182880" lvl="0" indent="0" algn="l" rtl="0">
              <a:lnSpc>
                <a:spcPct val="110000"/>
              </a:lnSpc>
              <a:spcBef>
                <a:spcPts val="900"/>
              </a:spcBef>
              <a:spcAft>
                <a:spcPts val="0"/>
              </a:spcAft>
              <a:buNone/>
            </a:pPr>
            <a:endParaRPr sz="2000"/>
          </a:p>
          <a:p>
            <a:pPr marL="182880" lvl="0" indent="0" algn="l" rtl="0">
              <a:lnSpc>
                <a:spcPct val="110000"/>
              </a:lnSpc>
              <a:spcBef>
                <a:spcPts val="900"/>
              </a:spcBef>
              <a:spcAft>
                <a:spcPts val="0"/>
              </a:spcAft>
              <a:buNone/>
            </a:pPr>
            <a:endParaRPr/>
          </a:p>
        </p:txBody>
      </p:sp>
    </p:spTree>
  </p:cSld>
  <p:clrMapOvr>
    <a:masterClrMapping/>
  </p:clrMapOvr>
</p:sld>
</file>

<file path=ppt/theme/theme1.xml><?xml version="1.0" encoding="utf-8"?>
<a:theme xmlns:a="http://schemas.openxmlformats.org/drawingml/2006/main" name="SavonVTI">
  <a:themeElements>
    <a:clrScheme name="FIVE">
      <a:dk1>
        <a:srgbClr val="000000"/>
      </a:dk1>
      <a:lt1>
        <a:srgbClr val="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824</Words>
  <Application>Microsoft Office PowerPoint</Application>
  <PresentationFormat>Widescreen</PresentationFormat>
  <Paragraphs>112</Paragraphs>
  <Slides>21</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Garamond</vt:lpstr>
      <vt:lpstr>Century Gothic</vt:lpstr>
      <vt:lpstr>SavonVTI</vt:lpstr>
      <vt:lpstr>MINI PROJECT FIRST REVIEW PRESENTATION STYLE</vt:lpstr>
      <vt:lpstr>BuzzFeed</vt:lpstr>
      <vt:lpstr>PowerPoint Presentation</vt:lpstr>
      <vt:lpstr>Abstract</vt:lpstr>
      <vt:lpstr> Introduction</vt:lpstr>
      <vt:lpstr>Importance and need of your project </vt:lpstr>
      <vt:lpstr>Tools and Technologies</vt:lpstr>
      <vt:lpstr>why? </vt:lpstr>
      <vt:lpstr>Developer’s System requirements </vt:lpstr>
      <vt:lpstr>System Requirements for users</vt:lpstr>
      <vt:lpstr>Class diagram </vt:lpstr>
      <vt:lpstr>Buzzfeed Use case diagram</vt:lpstr>
      <vt:lpstr>login Use Case Diagram</vt:lpstr>
      <vt:lpstr>BuzzFeed Activity Diagram</vt:lpstr>
      <vt:lpstr>Activity Diagram</vt:lpstr>
      <vt:lpstr>Login Sequence diagram </vt:lpstr>
      <vt:lpstr>Buzzfeed Sequence diagram </vt:lpstr>
      <vt:lpstr>Deployment diagram </vt:lpstr>
      <vt:lpstr>Further Implementations</vt:lpstr>
      <vt:lpstr>Conclusion of the Project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FIRST REVIEW PRESENTATION STYLE</dc:title>
  <cp:lastModifiedBy>pabbisetty aadithya</cp:lastModifiedBy>
  <cp:revision>4</cp:revision>
  <dcterms:modified xsi:type="dcterms:W3CDTF">2021-03-18T17:46:03Z</dcterms:modified>
</cp:coreProperties>
</file>